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5"/>
  </p:sldMasterIdLst>
  <p:notesMasterIdLst>
    <p:notesMasterId r:id="rId8"/>
  </p:notesMasterIdLst>
  <p:sldIdLst>
    <p:sldId id="308" r:id="rId6"/>
    <p:sldId id="31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83" d="100"/>
          <a:sy n="83" d="100"/>
        </p:scale>
        <p:origin x="44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50864-FAE4-4A0B-A0DC-2F73C2A33AB3}" type="datetimeFigureOut">
              <a:rPr lang="fi-FI" smtClean="0"/>
              <a:t>25.1.2023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26995-C19F-4D09-894F-C325747C9A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3639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rgbClr val="00AE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9">
            <a:extLst>
              <a:ext uri="{FF2B5EF4-FFF2-40B4-BE49-F238E27FC236}">
                <a16:creationId xmlns:a16="http://schemas.microsoft.com/office/drawing/2014/main" id="{69D9D5B7-43E3-441F-A639-CE5A3DE816D3}"/>
              </a:ext>
            </a:extLst>
          </p:cNvPr>
          <p:cNvSpPr>
            <a:spLocks noEditPoints="1"/>
          </p:cNvSpPr>
          <p:nvPr/>
        </p:nvSpPr>
        <p:spPr bwMode="white">
          <a:xfrm>
            <a:off x="0" y="0"/>
            <a:ext cx="12193588" cy="6858000"/>
          </a:xfrm>
          <a:custGeom>
            <a:avLst/>
            <a:gdLst>
              <a:gd name="T0" fmla="*/ 0 w 33867"/>
              <a:gd name="T1" fmla="*/ 0 h 19050"/>
              <a:gd name="T2" fmla="*/ 2147483646 w 33867"/>
              <a:gd name="T3" fmla="*/ 0 h 19050"/>
              <a:gd name="T4" fmla="*/ 2147483646 w 33867"/>
              <a:gd name="T5" fmla="*/ 2147483646 h 19050"/>
              <a:gd name="T6" fmla="*/ 0 w 33867"/>
              <a:gd name="T7" fmla="*/ 2147483646 h 19050"/>
              <a:gd name="T8" fmla="*/ 0 w 33867"/>
              <a:gd name="T9" fmla="*/ 0 h 19050"/>
              <a:gd name="T10" fmla="*/ 2147483646 w 33867"/>
              <a:gd name="T11" fmla="*/ 2147483646 h 19050"/>
              <a:gd name="T12" fmla="*/ 2147483646 w 33867"/>
              <a:gd name="T13" fmla="*/ 2147483646 h 19050"/>
              <a:gd name="T14" fmla="*/ 2147483646 w 33867"/>
              <a:gd name="T15" fmla="*/ 2147483646 h 19050"/>
              <a:gd name="T16" fmla="*/ 2147483646 w 33867"/>
              <a:gd name="T17" fmla="*/ 2147483646 h 19050"/>
              <a:gd name="T18" fmla="*/ 2147483646 w 33867"/>
              <a:gd name="T19" fmla="*/ 2147483646 h 1905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  <a:moveTo>
                  <a:pt x="7206" y="18450"/>
                </a:moveTo>
                <a:lnTo>
                  <a:pt x="600" y="18450"/>
                </a:lnTo>
                <a:lnTo>
                  <a:pt x="600" y="600"/>
                </a:lnTo>
                <a:lnTo>
                  <a:pt x="14657" y="600"/>
                </a:lnTo>
                <a:lnTo>
                  <a:pt x="7206" y="184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pic>
        <p:nvPicPr>
          <p:cNvPr id="7" name="Kuva 9">
            <a:extLst>
              <a:ext uri="{FF2B5EF4-FFF2-40B4-BE49-F238E27FC236}">
                <a16:creationId xmlns:a16="http://schemas.microsoft.com/office/drawing/2014/main" id="{0700315B-21C2-4903-A3AB-D1CEE228BD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688" y="1163638"/>
            <a:ext cx="3387725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0000" y="2538000"/>
            <a:ext cx="6930000" cy="1800000"/>
          </a:xfrm>
        </p:spPr>
        <p:txBody>
          <a:bodyPr anchor="b"/>
          <a:lstStyle>
            <a:lvl1pPr algn="r">
              <a:defRPr sz="5000" b="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0000" y="4518000"/>
            <a:ext cx="6930000" cy="9720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8C5E4A-925E-4380-B3C3-E1D4A10A7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CE5636D-9C58-4212-B090-9A958F1D7ECE}" type="datetime1">
              <a:rPr lang="fi-FI" smtClean="0"/>
              <a:t>25.1.2023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B4CC4D-F01D-4CA4-BF14-0939A09D1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D18480-8F56-4A52-896B-9A84F8CBE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FE56A51-8810-4865-8945-16E6E50C8E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06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1C84CBB3-3D4A-4CA8-93C1-245849ACEFE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 bwMode="gray">
          <a:xfrm>
            <a:off x="219075" y="876301"/>
            <a:ext cx="11765027" cy="5766290"/>
          </a:xfrm>
          <a:custGeom>
            <a:avLst/>
            <a:gdLst>
              <a:gd name="connsiteX0" fmla="*/ 0 w 11763771"/>
              <a:gd name="connsiteY0" fmla="*/ 0 h 6427181"/>
              <a:gd name="connsiteX1" fmla="*/ 11763771 w 11763771"/>
              <a:gd name="connsiteY1" fmla="*/ 0 h 6427181"/>
              <a:gd name="connsiteX2" fmla="*/ 11763771 w 11763771"/>
              <a:gd name="connsiteY2" fmla="*/ 6427181 h 6427181"/>
              <a:gd name="connsiteX3" fmla="*/ 0 w 11763771"/>
              <a:gd name="connsiteY3" fmla="*/ 6427181 h 6427181"/>
              <a:gd name="connsiteX4" fmla="*/ 0 w 11763771"/>
              <a:gd name="connsiteY4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256 w 11765027"/>
              <a:gd name="connsiteY3" fmla="*/ 6427181 h 6427181"/>
              <a:gd name="connsiteX4" fmla="*/ 0 w 11765027"/>
              <a:gd name="connsiteY4" fmla="*/ 5604366 h 6427181"/>
              <a:gd name="connsiteX5" fmla="*/ 1256 w 11765027"/>
              <a:gd name="connsiteY5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981200 w 11765027"/>
              <a:gd name="connsiteY3" fmla="*/ 6423516 h 6427181"/>
              <a:gd name="connsiteX4" fmla="*/ 1256 w 11765027"/>
              <a:gd name="connsiteY4" fmla="*/ 6427181 h 6427181"/>
              <a:gd name="connsiteX5" fmla="*/ 0 w 11765027"/>
              <a:gd name="connsiteY5" fmla="*/ 5604366 h 6427181"/>
              <a:gd name="connsiteX6" fmla="*/ 1256 w 11765027"/>
              <a:gd name="connsiteY6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981200 w 11765027"/>
              <a:gd name="connsiteY3" fmla="*/ 6423516 h 6427181"/>
              <a:gd name="connsiteX4" fmla="*/ 0 w 11765027"/>
              <a:gd name="connsiteY4" fmla="*/ 5604366 h 6427181"/>
              <a:gd name="connsiteX5" fmla="*/ 1256 w 11765027"/>
              <a:gd name="connsiteY5" fmla="*/ 0 h 6427181"/>
              <a:gd name="connsiteX0" fmla="*/ 871762 w 12635533"/>
              <a:gd name="connsiteY0" fmla="*/ 0 h 6427181"/>
              <a:gd name="connsiteX1" fmla="*/ 12635533 w 12635533"/>
              <a:gd name="connsiteY1" fmla="*/ 0 h 6427181"/>
              <a:gd name="connsiteX2" fmla="*/ 12635533 w 12635533"/>
              <a:gd name="connsiteY2" fmla="*/ 6427181 h 6427181"/>
              <a:gd name="connsiteX3" fmla="*/ 2851706 w 12635533"/>
              <a:gd name="connsiteY3" fmla="*/ 6423516 h 6427181"/>
              <a:gd name="connsiteX4" fmla="*/ 870506 w 12635533"/>
              <a:gd name="connsiteY4" fmla="*/ 5604366 h 6427181"/>
              <a:gd name="connsiteX5" fmla="*/ 870506 w 12635533"/>
              <a:gd name="connsiteY5" fmla="*/ 660891 h 6427181"/>
              <a:gd name="connsiteX6" fmla="*/ 871762 w 12635533"/>
              <a:gd name="connsiteY6" fmla="*/ 0 h 6427181"/>
              <a:gd name="connsiteX0" fmla="*/ 871762 w 12635533"/>
              <a:gd name="connsiteY0" fmla="*/ 0 h 6427181"/>
              <a:gd name="connsiteX1" fmla="*/ 12635533 w 12635533"/>
              <a:gd name="connsiteY1" fmla="*/ 0 h 6427181"/>
              <a:gd name="connsiteX2" fmla="*/ 12635533 w 12635533"/>
              <a:gd name="connsiteY2" fmla="*/ 6427181 h 6427181"/>
              <a:gd name="connsiteX3" fmla="*/ 2851706 w 12635533"/>
              <a:gd name="connsiteY3" fmla="*/ 6423516 h 6427181"/>
              <a:gd name="connsiteX4" fmla="*/ 870506 w 12635533"/>
              <a:gd name="connsiteY4" fmla="*/ 5604366 h 6427181"/>
              <a:gd name="connsiteX5" fmla="*/ 870506 w 12635533"/>
              <a:gd name="connsiteY5" fmla="*/ 660891 h 6427181"/>
              <a:gd name="connsiteX6" fmla="*/ 871762 w 12635533"/>
              <a:gd name="connsiteY6" fmla="*/ 0 h 6427181"/>
              <a:gd name="connsiteX0" fmla="*/ 871762 w 12635533"/>
              <a:gd name="connsiteY0" fmla="*/ 0 h 6427181"/>
              <a:gd name="connsiteX1" fmla="*/ 12635533 w 12635533"/>
              <a:gd name="connsiteY1" fmla="*/ 0 h 6427181"/>
              <a:gd name="connsiteX2" fmla="*/ 12633881 w 12635533"/>
              <a:gd name="connsiteY2" fmla="*/ 5566266 h 6427181"/>
              <a:gd name="connsiteX3" fmla="*/ 12635533 w 12635533"/>
              <a:gd name="connsiteY3" fmla="*/ 6427181 h 6427181"/>
              <a:gd name="connsiteX4" fmla="*/ 2851706 w 12635533"/>
              <a:gd name="connsiteY4" fmla="*/ 6423516 h 6427181"/>
              <a:gd name="connsiteX5" fmla="*/ 870506 w 12635533"/>
              <a:gd name="connsiteY5" fmla="*/ 5604366 h 6427181"/>
              <a:gd name="connsiteX6" fmla="*/ 870506 w 12635533"/>
              <a:gd name="connsiteY6" fmla="*/ 660891 h 6427181"/>
              <a:gd name="connsiteX7" fmla="*/ 871762 w 12635533"/>
              <a:gd name="connsiteY7" fmla="*/ 0 h 6427181"/>
              <a:gd name="connsiteX0" fmla="*/ 871762 w 12635533"/>
              <a:gd name="connsiteY0" fmla="*/ 0 h 6427181"/>
              <a:gd name="connsiteX1" fmla="*/ 12633881 w 12635533"/>
              <a:gd name="connsiteY1" fmla="*/ 5566266 h 6427181"/>
              <a:gd name="connsiteX2" fmla="*/ 12635533 w 12635533"/>
              <a:gd name="connsiteY2" fmla="*/ 6427181 h 6427181"/>
              <a:gd name="connsiteX3" fmla="*/ 2851706 w 12635533"/>
              <a:gd name="connsiteY3" fmla="*/ 6423516 h 6427181"/>
              <a:gd name="connsiteX4" fmla="*/ 870506 w 12635533"/>
              <a:gd name="connsiteY4" fmla="*/ 5604366 h 6427181"/>
              <a:gd name="connsiteX5" fmla="*/ 870506 w 12635533"/>
              <a:gd name="connsiteY5" fmla="*/ 660891 h 6427181"/>
              <a:gd name="connsiteX6" fmla="*/ 871762 w 12635533"/>
              <a:gd name="connsiteY6" fmla="*/ 0 h 6427181"/>
              <a:gd name="connsiteX0" fmla="*/ 0 w 11765027"/>
              <a:gd name="connsiteY0" fmla="*/ 8 h 5766298"/>
              <a:gd name="connsiteX1" fmla="*/ 11763375 w 11765027"/>
              <a:gd name="connsiteY1" fmla="*/ 4905383 h 5766298"/>
              <a:gd name="connsiteX2" fmla="*/ 11765027 w 11765027"/>
              <a:gd name="connsiteY2" fmla="*/ 5766298 h 5766298"/>
              <a:gd name="connsiteX3" fmla="*/ 1981200 w 11765027"/>
              <a:gd name="connsiteY3" fmla="*/ 5762633 h 5766298"/>
              <a:gd name="connsiteX4" fmla="*/ 0 w 11765027"/>
              <a:gd name="connsiteY4" fmla="*/ 4943483 h 5766298"/>
              <a:gd name="connsiteX5" fmla="*/ 0 w 11765027"/>
              <a:gd name="connsiteY5" fmla="*/ 8 h 5766298"/>
              <a:gd name="connsiteX0" fmla="*/ 0 w 11765027"/>
              <a:gd name="connsiteY0" fmla="*/ 0 h 5766290"/>
              <a:gd name="connsiteX1" fmla="*/ 11763375 w 11765027"/>
              <a:gd name="connsiteY1" fmla="*/ 4905375 h 5766290"/>
              <a:gd name="connsiteX2" fmla="*/ 11765027 w 11765027"/>
              <a:gd name="connsiteY2" fmla="*/ 5766290 h 5766290"/>
              <a:gd name="connsiteX3" fmla="*/ 1981200 w 11765027"/>
              <a:gd name="connsiteY3" fmla="*/ 5762625 h 5766290"/>
              <a:gd name="connsiteX4" fmla="*/ 0 w 11765027"/>
              <a:gd name="connsiteY4" fmla="*/ 4943475 h 5766290"/>
              <a:gd name="connsiteX5" fmla="*/ 0 w 11765027"/>
              <a:gd name="connsiteY5" fmla="*/ 0 h 576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65027" h="5766290">
                <a:moveTo>
                  <a:pt x="0" y="0"/>
                </a:moveTo>
                <a:lnTo>
                  <a:pt x="11763375" y="4905375"/>
                </a:lnTo>
                <a:cubicBezTo>
                  <a:pt x="11763926" y="5192347"/>
                  <a:pt x="11764476" y="5479318"/>
                  <a:pt x="11765027" y="5766290"/>
                </a:cubicBezTo>
                <a:lnTo>
                  <a:pt x="1981200" y="5762625"/>
                </a:lnTo>
                <a:lnTo>
                  <a:pt x="0" y="494347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 anchor="ctr">
            <a:noAutofit/>
          </a:bodyPr>
          <a:lstStyle>
            <a:lvl1pPr marL="0" indent="0" algn="l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2000" y="0"/>
            <a:ext cx="8118000" cy="1800000"/>
          </a:xfrm>
        </p:spPr>
        <p:txBody>
          <a:bodyPr anchor="b"/>
          <a:lstStyle>
            <a:lvl1pPr algn="r">
              <a:defRPr sz="5000" b="0">
                <a:solidFill>
                  <a:srgbClr val="01828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2000" y="1998000"/>
            <a:ext cx="8118000" cy="9720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D6E857-0D86-4F3F-9947-AD440C898681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78C2E3F-58C2-493C-85CF-15309268269A}" type="datetime1">
              <a:rPr lang="fi-FI" smtClean="0"/>
              <a:t>25.1.2023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EE9C7A-4D5B-450A-B8D8-C51F073301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i-FI"/>
              <a:t>[Esityksen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38E456-1C51-4EC5-AB4B-853D6771C9F7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799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5FED6C-9254-4D0D-8417-0CC6FBB12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5180" y="1914833"/>
            <a:ext cx="6840000" cy="426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B521478-3113-468F-B523-9E429EB09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0C3D-853F-4695-B910-73CFF0206BCE}" type="datetime1">
              <a:rPr lang="fi-FI" smtClean="0"/>
              <a:t>25.1.2023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FF3B8A-CF93-4362-88E6-1E11BC257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[Esityksen nimi]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D948DA-032C-488C-8CB9-2AC2027C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DE982506-23B0-45BA-9B62-4A61119ABB9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6905625" y="215409"/>
            <a:ext cx="5078478" cy="6090141"/>
          </a:xfrm>
          <a:custGeom>
            <a:avLst/>
            <a:gdLst>
              <a:gd name="connsiteX0" fmla="*/ 0 w 5078478"/>
              <a:gd name="connsiteY0" fmla="*/ 0 h 6090141"/>
              <a:gd name="connsiteX1" fmla="*/ 5078478 w 5078478"/>
              <a:gd name="connsiteY1" fmla="*/ 0 h 6090141"/>
              <a:gd name="connsiteX2" fmla="*/ 5078478 w 5078478"/>
              <a:gd name="connsiteY2" fmla="*/ 6090141 h 6090141"/>
              <a:gd name="connsiteX3" fmla="*/ 0 w 5078478"/>
              <a:gd name="connsiteY3" fmla="*/ 6090141 h 6090141"/>
              <a:gd name="connsiteX4" fmla="*/ 0 w 5078478"/>
              <a:gd name="connsiteY4" fmla="*/ 0 h 6090141"/>
              <a:gd name="connsiteX0" fmla="*/ 0 w 5078478"/>
              <a:gd name="connsiteY0" fmla="*/ 0 h 6090141"/>
              <a:gd name="connsiteX1" fmla="*/ 5078478 w 5078478"/>
              <a:gd name="connsiteY1" fmla="*/ 0 h 6090141"/>
              <a:gd name="connsiteX2" fmla="*/ 5078478 w 5078478"/>
              <a:gd name="connsiteY2" fmla="*/ 6090141 h 6090141"/>
              <a:gd name="connsiteX3" fmla="*/ 2543175 w 5078478"/>
              <a:gd name="connsiteY3" fmla="*/ 6080616 h 6090141"/>
              <a:gd name="connsiteX4" fmla="*/ 0 w 5078478"/>
              <a:gd name="connsiteY4" fmla="*/ 6090141 h 6090141"/>
              <a:gd name="connsiteX5" fmla="*/ 0 w 5078478"/>
              <a:gd name="connsiteY5" fmla="*/ 0 h 6090141"/>
              <a:gd name="connsiteX0" fmla="*/ 0 w 5078478"/>
              <a:gd name="connsiteY0" fmla="*/ 0 h 6090141"/>
              <a:gd name="connsiteX1" fmla="*/ 5078478 w 5078478"/>
              <a:gd name="connsiteY1" fmla="*/ 0 h 6090141"/>
              <a:gd name="connsiteX2" fmla="*/ 5078478 w 5078478"/>
              <a:gd name="connsiteY2" fmla="*/ 6090141 h 6090141"/>
              <a:gd name="connsiteX3" fmla="*/ 2543175 w 5078478"/>
              <a:gd name="connsiteY3" fmla="*/ 6080616 h 6090141"/>
              <a:gd name="connsiteX4" fmla="*/ 0 w 5078478"/>
              <a:gd name="connsiteY4" fmla="*/ 0 h 609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78478" h="6090141">
                <a:moveTo>
                  <a:pt x="0" y="0"/>
                </a:moveTo>
                <a:lnTo>
                  <a:pt x="5078478" y="0"/>
                </a:lnTo>
                <a:lnTo>
                  <a:pt x="5078478" y="6090141"/>
                </a:lnTo>
                <a:lnTo>
                  <a:pt x="2543175" y="6080616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 marL="0" indent="0" algn="ctr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C69458-A717-4EAB-8ECB-6673B0D05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612000"/>
            <a:ext cx="6840000" cy="1108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6275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CD627D-4466-4DE2-8091-94568D497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BE35A1F-6521-4E44-998D-229ECD63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08A1-D53F-47CC-A8FF-62E4C3BF2CD8}" type="datetime1">
              <a:rPr lang="fi-FI" smtClean="0"/>
              <a:t>25.1.2023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5EFEB35-83D0-4510-BFBF-F0D2F5DB3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CB975A5-1EAF-412D-848B-6B048E991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2446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A95E57C-C6EE-4ABF-A73C-A1599E421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E855-0C64-44C0-B5F0-F69238153AE6}" type="datetime1">
              <a:rPr lang="fi-FI" smtClean="0"/>
              <a:t>25.1.2023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A5210F4-1AB0-4FEF-A1BD-E1D5F148D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E6992C-6D40-419E-BE16-EEDA7C497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5800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Lopetus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>
            <a:extLst>
              <a:ext uri="{FF2B5EF4-FFF2-40B4-BE49-F238E27FC236}">
                <a16:creationId xmlns:a16="http://schemas.microsoft.com/office/drawing/2014/main" id="{9BF07D92-D3B1-4E5D-B9DB-D08A8026CA30}"/>
              </a:ext>
            </a:extLst>
          </p:cNvPr>
          <p:cNvSpPr>
            <a:spLocks/>
          </p:cNvSpPr>
          <p:nvPr/>
        </p:nvSpPr>
        <p:spPr bwMode="white">
          <a:xfrm>
            <a:off x="215900" y="215900"/>
            <a:ext cx="9167813" cy="6426200"/>
          </a:xfrm>
          <a:custGeom>
            <a:avLst/>
            <a:gdLst>
              <a:gd name="T0" fmla="*/ 2147483646 w 25436"/>
              <a:gd name="T1" fmla="*/ 2147483646 h 17850"/>
              <a:gd name="T2" fmla="*/ 0 w 25436"/>
              <a:gd name="T3" fmla="*/ 2147483646 h 17850"/>
              <a:gd name="T4" fmla="*/ 0 w 25436"/>
              <a:gd name="T5" fmla="*/ 0 h 17850"/>
              <a:gd name="T6" fmla="*/ 2147483646 w 25436"/>
              <a:gd name="T7" fmla="*/ 0 h 17850"/>
              <a:gd name="T8" fmla="*/ 2147483646 w 25436"/>
              <a:gd name="T9" fmla="*/ 2147483646 h 178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436" h="17850">
                <a:moveTo>
                  <a:pt x="25436" y="17850"/>
                </a:moveTo>
                <a:lnTo>
                  <a:pt x="0" y="17850"/>
                </a:lnTo>
                <a:lnTo>
                  <a:pt x="0" y="0"/>
                </a:lnTo>
                <a:lnTo>
                  <a:pt x="17985" y="0"/>
                </a:lnTo>
                <a:lnTo>
                  <a:pt x="25436" y="17850"/>
                </a:lnTo>
                <a:close/>
              </a:path>
            </a:pathLst>
          </a:custGeom>
          <a:solidFill>
            <a:srgbClr val="00AE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E71B6FA-641D-4AEA-82B6-22F19025D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688" y="1163638"/>
            <a:ext cx="3387725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2000" y="2538000"/>
            <a:ext cx="6930000" cy="1800000"/>
          </a:xfrm>
        </p:spPr>
        <p:txBody>
          <a:bodyPr anchor="b">
            <a:noAutofit/>
          </a:bodyPr>
          <a:lstStyle>
            <a:lvl1pPr algn="l">
              <a:defRPr sz="5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12000" y="4518000"/>
            <a:ext cx="6930000" cy="97200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131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C1A5E9-D42C-4D43-8CA5-39B0F1DB5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6746D6-3E70-49E1-8B41-0A3455555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65B8CB-64D5-4936-8F86-950A5F848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00271-6094-4E3C-A42D-63A84EF7D2B9}" type="datetime1">
              <a:rPr lang="fi-FI" smtClean="0"/>
              <a:t>25.1.2023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0231BA-9E4C-454A-AA20-81787EFB2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6DA02A-6C94-4B34-9C65-5F8A0BEE7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753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C69458-A717-4EAB-8ECB-6673B0D05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5FED6C-9254-4D0D-8417-0CC6FBB12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5180" y="1914833"/>
            <a:ext cx="5184000" cy="426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F52451D-462F-4324-819D-5AEBFCE90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3351" y="1914833"/>
            <a:ext cx="5184000" cy="426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B521478-3113-468F-B523-9E429EB09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B089C-1C4B-4492-9254-95622D323ECB}" type="datetime1">
              <a:rPr lang="fi-FI" smtClean="0"/>
              <a:t>25.1.2023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FF3B8A-CF93-4362-88E6-1E11BC257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[Esityksen nimi]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D948DA-032C-488C-8CB9-2AC2027C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925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9">
            <a:extLst>
              <a:ext uri="{FF2B5EF4-FFF2-40B4-BE49-F238E27FC236}">
                <a16:creationId xmlns:a16="http://schemas.microsoft.com/office/drawing/2014/main" id="{0700315B-21C2-4903-A3AB-D1CEE228BD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688" y="1163638"/>
            <a:ext cx="3387725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0000" y="2538000"/>
            <a:ext cx="6930000" cy="1800000"/>
          </a:xfrm>
        </p:spPr>
        <p:txBody>
          <a:bodyPr anchor="b"/>
          <a:lstStyle>
            <a:lvl1pPr algn="r">
              <a:defRPr sz="5000" b="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0000" y="4518000"/>
            <a:ext cx="6930000" cy="9720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11" name="Kuvan paikkamerkki 7">
            <a:extLst>
              <a:ext uri="{FF2B5EF4-FFF2-40B4-BE49-F238E27FC236}">
                <a16:creationId xmlns:a16="http://schemas.microsoft.com/office/drawing/2014/main" id="{F46B695D-C2D4-4B0D-BD08-921E2077AF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216000" y="215409"/>
            <a:ext cx="5056518" cy="6427181"/>
          </a:xfrm>
          <a:custGeom>
            <a:avLst/>
            <a:gdLst>
              <a:gd name="connsiteX0" fmla="*/ 0 w 5056518"/>
              <a:gd name="connsiteY0" fmla="*/ 0 h 6427181"/>
              <a:gd name="connsiteX1" fmla="*/ 5056518 w 5056518"/>
              <a:gd name="connsiteY1" fmla="*/ 0 h 6427181"/>
              <a:gd name="connsiteX2" fmla="*/ 5056518 w 5056518"/>
              <a:gd name="connsiteY2" fmla="*/ 6427181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  <a:gd name="connsiteX0" fmla="*/ 0 w 5056518"/>
              <a:gd name="connsiteY0" fmla="*/ 0 h 6427181"/>
              <a:gd name="connsiteX1" fmla="*/ 5056518 w 5056518"/>
              <a:gd name="connsiteY1" fmla="*/ 0 h 6427181"/>
              <a:gd name="connsiteX2" fmla="*/ 5056518 w 5056518"/>
              <a:gd name="connsiteY2" fmla="*/ 6427181 h 6427181"/>
              <a:gd name="connsiteX3" fmla="*/ 2389518 w 5056518"/>
              <a:gd name="connsiteY3" fmla="*/ 6423516 h 6427181"/>
              <a:gd name="connsiteX4" fmla="*/ 0 w 5056518"/>
              <a:gd name="connsiteY4" fmla="*/ 6427181 h 6427181"/>
              <a:gd name="connsiteX5" fmla="*/ 0 w 5056518"/>
              <a:gd name="connsiteY5" fmla="*/ 0 h 6427181"/>
              <a:gd name="connsiteX0" fmla="*/ 0 w 5056518"/>
              <a:gd name="connsiteY0" fmla="*/ 0 h 6427181"/>
              <a:gd name="connsiteX1" fmla="*/ 5056518 w 5056518"/>
              <a:gd name="connsiteY1" fmla="*/ 0 h 6427181"/>
              <a:gd name="connsiteX2" fmla="*/ 2389518 w 5056518"/>
              <a:gd name="connsiteY2" fmla="*/ 6423516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6518" h="6427181">
                <a:moveTo>
                  <a:pt x="0" y="0"/>
                </a:moveTo>
                <a:lnTo>
                  <a:pt x="5056518" y="0"/>
                </a:lnTo>
                <a:lnTo>
                  <a:pt x="2389518" y="6423516"/>
                </a:lnTo>
                <a:lnTo>
                  <a:pt x="0" y="642718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 marL="0" indent="0" algn="ctr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6A1017-A778-41AD-ABCA-374221F3297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90EB6C6-A85E-4998-A5CC-EC838C59296C}" type="datetime1">
              <a:rPr lang="fi-FI" smtClean="0"/>
              <a:t>25.1.2023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36BF7B-82FB-47DE-BC6C-33D7E24DE46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8357D08-F253-4894-A7BC-2A84ACA6939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1869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FA5BAD44-FF61-4F7E-BE4C-3B35658E78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0332" y="215409"/>
            <a:ext cx="5056518" cy="6427181"/>
          </a:xfrm>
          <a:custGeom>
            <a:avLst/>
            <a:gdLst>
              <a:gd name="connsiteX0" fmla="*/ 0 w 5056518"/>
              <a:gd name="connsiteY0" fmla="*/ 0 h 6427181"/>
              <a:gd name="connsiteX1" fmla="*/ 5056518 w 5056518"/>
              <a:gd name="connsiteY1" fmla="*/ 0 h 6427181"/>
              <a:gd name="connsiteX2" fmla="*/ 5056518 w 5056518"/>
              <a:gd name="connsiteY2" fmla="*/ 6427181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  <a:gd name="connsiteX0" fmla="*/ 0 w 5056518"/>
              <a:gd name="connsiteY0" fmla="*/ 0 h 6427181"/>
              <a:gd name="connsiteX1" fmla="*/ 2379993 w 5056518"/>
              <a:gd name="connsiteY1" fmla="*/ 3666 h 6427181"/>
              <a:gd name="connsiteX2" fmla="*/ 5056518 w 5056518"/>
              <a:gd name="connsiteY2" fmla="*/ 0 h 6427181"/>
              <a:gd name="connsiteX3" fmla="*/ 5056518 w 5056518"/>
              <a:gd name="connsiteY3" fmla="*/ 6427181 h 6427181"/>
              <a:gd name="connsiteX4" fmla="*/ 0 w 5056518"/>
              <a:gd name="connsiteY4" fmla="*/ 6427181 h 6427181"/>
              <a:gd name="connsiteX5" fmla="*/ 0 w 5056518"/>
              <a:gd name="connsiteY5" fmla="*/ 0 h 6427181"/>
              <a:gd name="connsiteX0" fmla="*/ 0 w 5056518"/>
              <a:gd name="connsiteY0" fmla="*/ 0 h 6427181"/>
              <a:gd name="connsiteX1" fmla="*/ 2379993 w 5056518"/>
              <a:gd name="connsiteY1" fmla="*/ 3666 h 6427181"/>
              <a:gd name="connsiteX2" fmla="*/ 5056518 w 5056518"/>
              <a:gd name="connsiteY2" fmla="*/ 6427181 h 6427181"/>
              <a:gd name="connsiteX3" fmla="*/ 0 w 5056518"/>
              <a:gd name="connsiteY3" fmla="*/ 6427181 h 6427181"/>
              <a:gd name="connsiteX4" fmla="*/ 0 w 5056518"/>
              <a:gd name="connsiteY4" fmla="*/ 0 h 6427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6518" h="6427181">
                <a:moveTo>
                  <a:pt x="0" y="0"/>
                </a:moveTo>
                <a:lnTo>
                  <a:pt x="2379993" y="3666"/>
                </a:lnTo>
                <a:lnTo>
                  <a:pt x="5056518" y="6427181"/>
                </a:lnTo>
                <a:lnTo>
                  <a:pt x="0" y="642718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 anchor="ctr">
            <a:noAutofit/>
          </a:bodyPr>
          <a:lstStyle>
            <a:lvl1pPr marL="0" indent="0" algn="l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pic>
        <p:nvPicPr>
          <p:cNvPr id="7" name="Kuva 9">
            <a:extLst>
              <a:ext uri="{FF2B5EF4-FFF2-40B4-BE49-F238E27FC236}">
                <a16:creationId xmlns:a16="http://schemas.microsoft.com/office/drawing/2014/main" id="{0700315B-21C2-4903-A3AB-D1CEE228BD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688" y="1163638"/>
            <a:ext cx="3387725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0000" y="2538000"/>
            <a:ext cx="6930000" cy="1800000"/>
          </a:xfrm>
        </p:spPr>
        <p:txBody>
          <a:bodyPr anchor="b"/>
          <a:lstStyle>
            <a:lvl1pPr algn="r">
              <a:defRPr sz="5000" b="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0000" y="4518000"/>
            <a:ext cx="6930000" cy="9720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18" name="Tekstin paikkamerkki 17">
            <a:extLst>
              <a:ext uri="{FF2B5EF4-FFF2-40B4-BE49-F238E27FC236}">
                <a16:creationId xmlns:a16="http://schemas.microsoft.com/office/drawing/2014/main" id="{B6283D44-332F-4D14-98C4-07FB68CBB84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 flipV="1">
            <a:off x="215897" y="215900"/>
            <a:ext cx="5060950" cy="2098675"/>
          </a:xfrm>
          <a:prstGeom prst="rtTriangle">
            <a:avLst/>
          </a:prstGeom>
          <a:solidFill>
            <a:srgbClr val="00AEB2">
              <a:alpha val="80000"/>
            </a:srgbClr>
          </a:solidFill>
        </p:spPr>
        <p:txBody>
          <a:bodyPr/>
          <a:lstStyle>
            <a:lvl1pPr marL="0" indent="0" algn="ctr">
              <a:buNone/>
              <a:defRPr>
                <a:noFill/>
              </a:defRPr>
            </a:lvl1pPr>
          </a:lstStyle>
          <a:p>
            <a:pPr lvl="0"/>
            <a:r>
              <a:rPr lang="fi-FI" dirty="0"/>
              <a:t>ei tekstiä tähän2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EFFF2B-828E-457A-9813-732B73E0EA3F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31C0D63-9DE0-42AC-80D3-A971439E5439}" type="datetime1">
              <a:rPr lang="fi-FI" smtClean="0"/>
              <a:t>25.1.2023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4D34CC-D392-47E9-A07B-4238215DCC2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6B3E82-5D99-4A81-BC1E-1FFD59BDE28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949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81FD25-2BF1-4554-900A-0BB0B0481F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6767" y="1915334"/>
            <a:ext cx="5184000" cy="43200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44F9D91-A551-4850-8459-2412B2CD7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767" y="2347333"/>
            <a:ext cx="5184000" cy="381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F0E0C8E-87A3-4998-A6FB-C3FBD168678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915334"/>
            <a:ext cx="5184000" cy="43200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otsikko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83105CA-AD84-4C63-A3F9-E238BA49B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47333"/>
            <a:ext cx="5184000" cy="381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7BA898F-CCE9-4DB1-A3B5-4988E385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31F26-CE89-43D2-A8D6-AAD885B81AAD}" type="datetime1">
              <a:rPr lang="fi-FI" smtClean="0"/>
              <a:t>25.1.2023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165415A-CD5D-4B23-8B7D-5794B6970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[Esityksen nimi]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968FC8D-1ECB-4BA6-BDB9-52373ECFF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EF542232-B672-4C32-A8F2-74DBFBABB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91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Väliotsikkodia">
    <p:bg>
      <p:bgPr>
        <a:solidFill>
          <a:srgbClr val="00AE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92000" y="2538000"/>
            <a:ext cx="6930000" cy="1800000"/>
          </a:xfrm>
        </p:spPr>
        <p:txBody>
          <a:bodyPr anchor="b">
            <a:noAutofit/>
          </a:bodyPr>
          <a:lstStyle>
            <a:lvl1pPr algn="r">
              <a:defRPr sz="5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392000" y="4518000"/>
            <a:ext cx="6930000" cy="972000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662BE981-6785-4A7C-82B1-ACDBE1F3E645}"/>
              </a:ext>
            </a:extLst>
          </p:cNvPr>
          <p:cNvSpPr>
            <a:spLocks noEditPoints="1"/>
          </p:cNvSpPr>
          <p:nvPr/>
        </p:nvSpPr>
        <p:spPr bwMode="white">
          <a:xfrm>
            <a:off x="0" y="0"/>
            <a:ext cx="12193588" cy="6858000"/>
          </a:xfrm>
          <a:custGeom>
            <a:avLst/>
            <a:gdLst>
              <a:gd name="T0" fmla="*/ 0 w 33867"/>
              <a:gd name="T1" fmla="*/ 0 h 19050"/>
              <a:gd name="T2" fmla="*/ 2147483646 w 33867"/>
              <a:gd name="T3" fmla="*/ 0 h 19050"/>
              <a:gd name="T4" fmla="*/ 2147483646 w 33867"/>
              <a:gd name="T5" fmla="*/ 2147483646 h 19050"/>
              <a:gd name="T6" fmla="*/ 0 w 33867"/>
              <a:gd name="T7" fmla="*/ 2147483646 h 19050"/>
              <a:gd name="T8" fmla="*/ 0 w 33867"/>
              <a:gd name="T9" fmla="*/ 0 h 19050"/>
              <a:gd name="T10" fmla="*/ 2147483646 w 33867"/>
              <a:gd name="T11" fmla="*/ 2147483646 h 19050"/>
              <a:gd name="T12" fmla="*/ 2147483646 w 33867"/>
              <a:gd name="T13" fmla="*/ 2147483646 h 19050"/>
              <a:gd name="T14" fmla="*/ 2147483646 w 33867"/>
              <a:gd name="T15" fmla="*/ 2147483646 h 19050"/>
              <a:gd name="T16" fmla="*/ 2147483646 w 33867"/>
              <a:gd name="T17" fmla="*/ 2147483646 h 19050"/>
              <a:gd name="T18" fmla="*/ 2147483646 w 33867"/>
              <a:gd name="T19" fmla="*/ 2147483646 h 19050"/>
              <a:gd name="T20" fmla="*/ 2147483646 w 33867"/>
              <a:gd name="T21" fmla="*/ 2147483646 h 1905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  <a:moveTo>
                  <a:pt x="33270" y="18450"/>
                </a:moveTo>
                <a:lnTo>
                  <a:pt x="5861" y="18450"/>
                </a:lnTo>
                <a:lnTo>
                  <a:pt x="600" y="16257"/>
                </a:lnTo>
                <a:lnTo>
                  <a:pt x="600" y="600"/>
                </a:lnTo>
                <a:lnTo>
                  <a:pt x="33270" y="600"/>
                </a:lnTo>
                <a:lnTo>
                  <a:pt x="33270" y="184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pic>
        <p:nvPicPr>
          <p:cNvPr id="13" name="Kuva 11">
            <a:extLst>
              <a:ext uri="{FF2B5EF4-FFF2-40B4-BE49-F238E27FC236}">
                <a16:creationId xmlns:a16="http://schemas.microsoft.com/office/drawing/2014/main" id="{65B3D21D-D2FF-4E63-ACEC-CAD9930156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6478588"/>
            <a:ext cx="1173162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7466B7-5E51-46C7-81ED-A537C82FEB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60000" y="6435396"/>
            <a:ext cx="187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927403-F3FE-4776-8232-7314E776BC58}" type="datetime1">
              <a:rPr lang="fi-FI" smtClean="0"/>
              <a:t>25.1.2023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BFE950-CC6B-4093-8BCF-D2FD28F8E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4000" y="6435396"/>
            <a:ext cx="41148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D728AFC-E181-4ACB-83B0-B2ADA427B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000" y="6435396"/>
            <a:ext cx="684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8547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7">
            <a:extLst>
              <a:ext uri="{FF2B5EF4-FFF2-40B4-BE49-F238E27FC236}">
                <a16:creationId xmlns:a16="http://schemas.microsoft.com/office/drawing/2014/main" id="{E2CE5E2D-B787-49DF-83D8-31DBA26301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219075" y="215409"/>
            <a:ext cx="11765027" cy="6427181"/>
          </a:xfrm>
          <a:custGeom>
            <a:avLst/>
            <a:gdLst>
              <a:gd name="connsiteX0" fmla="*/ 0 w 11763771"/>
              <a:gd name="connsiteY0" fmla="*/ 0 h 6427181"/>
              <a:gd name="connsiteX1" fmla="*/ 11763771 w 11763771"/>
              <a:gd name="connsiteY1" fmla="*/ 0 h 6427181"/>
              <a:gd name="connsiteX2" fmla="*/ 11763771 w 11763771"/>
              <a:gd name="connsiteY2" fmla="*/ 6427181 h 6427181"/>
              <a:gd name="connsiteX3" fmla="*/ 0 w 11763771"/>
              <a:gd name="connsiteY3" fmla="*/ 6427181 h 6427181"/>
              <a:gd name="connsiteX4" fmla="*/ 0 w 11763771"/>
              <a:gd name="connsiteY4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256 w 11765027"/>
              <a:gd name="connsiteY3" fmla="*/ 6427181 h 6427181"/>
              <a:gd name="connsiteX4" fmla="*/ 0 w 11765027"/>
              <a:gd name="connsiteY4" fmla="*/ 5604366 h 6427181"/>
              <a:gd name="connsiteX5" fmla="*/ 1256 w 11765027"/>
              <a:gd name="connsiteY5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981200 w 11765027"/>
              <a:gd name="connsiteY3" fmla="*/ 6423516 h 6427181"/>
              <a:gd name="connsiteX4" fmla="*/ 1256 w 11765027"/>
              <a:gd name="connsiteY4" fmla="*/ 6427181 h 6427181"/>
              <a:gd name="connsiteX5" fmla="*/ 0 w 11765027"/>
              <a:gd name="connsiteY5" fmla="*/ 5604366 h 6427181"/>
              <a:gd name="connsiteX6" fmla="*/ 1256 w 11765027"/>
              <a:gd name="connsiteY6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981200 w 11765027"/>
              <a:gd name="connsiteY3" fmla="*/ 6423516 h 6427181"/>
              <a:gd name="connsiteX4" fmla="*/ 0 w 11765027"/>
              <a:gd name="connsiteY4" fmla="*/ 5604366 h 6427181"/>
              <a:gd name="connsiteX5" fmla="*/ 1256 w 11765027"/>
              <a:gd name="connsiteY5" fmla="*/ 0 h 6427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65027" h="6427181">
                <a:moveTo>
                  <a:pt x="1256" y="0"/>
                </a:moveTo>
                <a:lnTo>
                  <a:pt x="11765027" y="0"/>
                </a:lnTo>
                <a:lnTo>
                  <a:pt x="11765027" y="6427181"/>
                </a:lnTo>
                <a:lnTo>
                  <a:pt x="1981200" y="6423516"/>
                </a:lnTo>
                <a:lnTo>
                  <a:pt x="0" y="5604366"/>
                </a:lnTo>
                <a:cubicBezTo>
                  <a:pt x="419" y="3736244"/>
                  <a:pt x="837" y="1868122"/>
                  <a:pt x="125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 marL="0" indent="0" algn="ctr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0000" y="2538000"/>
            <a:ext cx="6930000" cy="1800000"/>
          </a:xfrm>
        </p:spPr>
        <p:txBody>
          <a:bodyPr anchor="b"/>
          <a:lstStyle>
            <a:lvl1pPr algn="r"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0000" y="4518000"/>
            <a:ext cx="6930000" cy="9720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9169D6F5-1440-4AD1-BFD2-06029438D0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80C5876-4AA1-4C6E-8FB3-FD23DD8E16E2}" type="datetime1">
              <a:rPr lang="fi-FI" smtClean="0"/>
              <a:t>25.1.2023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4363EDDE-ADD3-4504-8A94-8E34C40C84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62C44236-A5A3-44F0-A1ED-F788F96664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5147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7">
            <a:extLst>
              <a:ext uri="{FF2B5EF4-FFF2-40B4-BE49-F238E27FC236}">
                <a16:creationId xmlns:a16="http://schemas.microsoft.com/office/drawing/2014/main" id="{2F752B8B-F8DD-4994-9268-4B71BF1A1C3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219075" y="215409"/>
            <a:ext cx="11765027" cy="5566266"/>
          </a:xfrm>
          <a:custGeom>
            <a:avLst/>
            <a:gdLst>
              <a:gd name="connsiteX0" fmla="*/ 0 w 11763771"/>
              <a:gd name="connsiteY0" fmla="*/ 0 h 6427181"/>
              <a:gd name="connsiteX1" fmla="*/ 11763771 w 11763771"/>
              <a:gd name="connsiteY1" fmla="*/ 0 h 6427181"/>
              <a:gd name="connsiteX2" fmla="*/ 11763771 w 11763771"/>
              <a:gd name="connsiteY2" fmla="*/ 6427181 h 6427181"/>
              <a:gd name="connsiteX3" fmla="*/ 0 w 11763771"/>
              <a:gd name="connsiteY3" fmla="*/ 6427181 h 6427181"/>
              <a:gd name="connsiteX4" fmla="*/ 0 w 11763771"/>
              <a:gd name="connsiteY4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5027 w 11765027"/>
              <a:gd name="connsiteY2" fmla="*/ 6427181 h 6427181"/>
              <a:gd name="connsiteX3" fmla="*/ 1256 w 11765027"/>
              <a:gd name="connsiteY3" fmla="*/ 6427181 h 6427181"/>
              <a:gd name="connsiteX4" fmla="*/ 0 w 11765027"/>
              <a:gd name="connsiteY4" fmla="*/ 5566266 h 6427181"/>
              <a:gd name="connsiteX5" fmla="*/ 1256 w 11765027"/>
              <a:gd name="connsiteY5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3375 w 11765027"/>
              <a:gd name="connsiteY2" fmla="*/ 670416 h 6427181"/>
              <a:gd name="connsiteX3" fmla="*/ 11765027 w 11765027"/>
              <a:gd name="connsiteY3" fmla="*/ 6427181 h 6427181"/>
              <a:gd name="connsiteX4" fmla="*/ 1256 w 11765027"/>
              <a:gd name="connsiteY4" fmla="*/ 6427181 h 6427181"/>
              <a:gd name="connsiteX5" fmla="*/ 0 w 11765027"/>
              <a:gd name="connsiteY5" fmla="*/ 5566266 h 6427181"/>
              <a:gd name="connsiteX6" fmla="*/ 1256 w 11765027"/>
              <a:gd name="connsiteY6" fmla="*/ 0 h 6427181"/>
              <a:gd name="connsiteX0" fmla="*/ 1256 w 11765027"/>
              <a:gd name="connsiteY0" fmla="*/ 0 h 6427181"/>
              <a:gd name="connsiteX1" fmla="*/ 11765027 w 11765027"/>
              <a:gd name="connsiteY1" fmla="*/ 0 h 6427181"/>
              <a:gd name="connsiteX2" fmla="*/ 11763375 w 11765027"/>
              <a:gd name="connsiteY2" fmla="*/ 670416 h 6427181"/>
              <a:gd name="connsiteX3" fmla="*/ 1256 w 11765027"/>
              <a:gd name="connsiteY3" fmla="*/ 6427181 h 6427181"/>
              <a:gd name="connsiteX4" fmla="*/ 0 w 11765027"/>
              <a:gd name="connsiteY4" fmla="*/ 5566266 h 6427181"/>
              <a:gd name="connsiteX5" fmla="*/ 1256 w 11765027"/>
              <a:gd name="connsiteY5" fmla="*/ 0 h 6427181"/>
              <a:gd name="connsiteX0" fmla="*/ 1256 w 11765027"/>
              <a:gd name="connsiteY0" fmla="*/ 0 h 5568517"/>
              <a:gd name="connsiteX1" fmla="*/ 11765027 w 11765027"/>
              <a:gd name="connsiteY1" fmla="*/ 0 h 5568517"/>
              <a:gd name="connsiteX2" fmla="*/ 11763375 w 11765027"/>
              <a:gd name="connsiteY2" fmla="*/ 670416 h 5568517"/>
              <a:gd name="connsiteX3" fmla="*/ 0 w 11765027"/>
              <a:gd name="connsiteY3" fmla="*/ 5566266 h 5568517"/>
              <a:gd name="connsiteX4" fmla="*/ 1256 w 11765027"/>
              <a:gd name="connsiteY4" fmla="*/ 0 h 5568517"/>
              <a:gd name="connsiteX0" fmla="*/ 1256 w 11765027"/>
              <a:gd name="connsiteY0" fmla="*/ 0 h 5566266"/>
              <a:gd name="connsiteX1" fmla="*/ 11765027 w 11765027"/>
              <a:gd name="connsiteY1" fmla="*/ 0 h 5566266"/>
              <a:gd name="connsiteX2" fmla="*/ 11763375 w 11765027"/>
              <a:gd name="connsiteY2" fmla="*/ 670416 h 5566266"/>
              <a:gd name="connsiteX3" fmla="*/ 0 w 11765027"/>
              <a:gd name="connsiteY3" fmla="*/ 5566266 h 5566266"/>
              <a:gd name="connsiteX4" fmla="*/ 1256 w 11765027"/>
              <a:gd name="connsiteY4" fmla="*/ 0 h 5566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65027" h="5566266">
                <a:moveTo>
                  <a:pt x="1256" y="0"/>
                </a:moveTo>
                <a:lnTo>
                  <a:pt x="11765027" y="0"/>
                </a:lnTo>
                <a:cubicBezTo>
                  <a:pt x="11764476" y="223472"/>
                  <a:pt x="11763926" y="446944"/>
                  <a:pt x="11763375" y="670416"/>
                </a:cubicBezTo>
                <a:lnTo>
                  <a:pt x="0" y="5566266"/>
                </a:lnTo>
                <a:cubicBezTo>
                  <a:pt x="419" y="3710844"/>
                  <a:pt x="837" y="1855422"/>
                  <a:pt x="125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 marL="0" indent="0" algn="ctr">
              <a:buNone/>
              <a:defRPr b="1" i="1"/>
            </a:lvl1pPr>
          </a:lstStyle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1331965-5214-461C-BEB3-6F5370F8F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0000" y="2538000"/>
            <a:ext cx="6930000" cy="1800000"/>
          </a:xfrm>
        </p:spPr>
        <p:txBody>
          <a:bodyPr anchor="b"/>
          <a:lstStyle>
            <a:lvl1pPr algn="r">
              <a:defRPr sz="5000" b="0">
                <a:solidFill>
                  <a:srgbClr val="01828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4C0696-1858-4EE1-8103-E344FB596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0000" y="4518000"/>
            <a:ext cx="6930000" cy="9720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38B32D-C7A5-4162-B6B4-7DC8E1487CF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FB5A4EF-9420-4012-950C-1C44BB439EBF}" type="datetime1">
              <a:rPr lang="fi-FI" smtClean="0"/>
              <a:t>25.1.2023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1E6807-8ABE-4EA4-A52C-2C7FFAFA222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[Esityksen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E2A3C5-3133-4EF7-9D6E-5D4F2A8DCF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7DE6E4-DC77-456C-872A-552B509F49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6110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0C829BA-2C9F-4C7E-8A47-3D9F9CC8D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612000"/>
            <a:ext cx="10746000" cy="1108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F62209A-AF68-492D-AC06-25DBD3C0C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000" y="1908000"/>
            <a:ext cx="10746000" cy="426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94F4B6-6E26-4DFB-852C-F2285979F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60000" y="6435396"/>
            <a:ext cx="18720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35C6937E-FE12-48F4-96CB-142DDB3195E2}" type="datetime1">
              <a:rPr lang="fi-FI" smtClean="0"/>
              <a:pPr/>
              <a:t>25.1.2023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7077C5-42E2-4285-A08A-7508B4635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4000" y="6435396"/>
            <a:ext cx="41148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[Esityksen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E4E371-AE67-45EA-BF47-9E7127178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04000" y="6435396"/>
            <a:ext cx="6840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97DE6E4-DC77-456C-872A-552B509F49AF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7" name="Kuva 11">
            <a:extLst>
              <a:ext uri="{FF2B5EF4-FFF2-40B4-BE49-F238E27FC236}">
                <a16:creationId xmlns:a16="http://schemas.microsoft.com/office/drawing/2014/main" id="{FF450953-E86B-4CE1-A3E6-114DAF0494A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6478588"/>
            <a:ext cx="1173162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211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18285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90000"/>
        </a:lnSpc>
        <a:spcBef>
          <a:spcPts val="1200"/>
        </a:spcBef>
        <a:buClr>
          <a:srgbClr val="018285"/>
        </a:buClr>
        <a:buFont typeface="Wingdings 3" panose="05040102010807070707" pitchFamily="18" charset="2"/>
        <a:buChar char="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914400" rtl="0" eaLnBrk="1" latinLnBrk="0" hangingPunct="1">
        <a:lnSpc>
          <a:spcPct val="90000"/>
        </a:lnSpc>
        <a:spcBef>
          <a:spcPts val="1200"/>
        </a:spcBef>
        <a:buClr>
          <a:srgbClr val="018285"/>
        </a:buClr>
        <a:buFont typeface="Wingdings 3" panose="05040102010807070707" pitchFamily="18" charset="2"/>
        <a:buChar char="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8000" indent="-270000" algn="l" defTabSz="914400" rtl="0" eaLnBrk="1" latinLnBrk="0" hangingPunct="1">
        <a:lnSpc>
          <a:spcPct val="90000"/>
        </a:lnSpc>
        <a:spcBef>
          <a:spcPts val="1200"/>
        </a:spcBef>
        <a:buClr>
          <a:srgbClr val="018285"/>
        </a:buClr>
        <a:buFont typeface="Wingdings 3" panose="05040102010807070707" pitchFamily="18" charset="2"/>
        <a:buChar char="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270000" algn="l" defTabSz="914400" rtl="0" eaLnBrk="1" latinLnBrk="0" hangingPunct="1">
        <a:lnSpc>
          <a:spcPct val="90000"/>
        </a:lnSpc>
        <a:spcBef>
          <a:spcPts val="1200"/>
        </a:spcBef>
        <a:buClr>
          <a:srgbClr val="018285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68000" indent="-270000" algn="l" defTabSz="914400" rtl="0" eaLnBrk="1" latinLnBrk="0" hangingPunct="1">
        <a:lnSpc>
          <a:spcPct val="90000"/>
        </a:lnSpc>
        <a:spcBef>
          <a:spcPts val="1200"/>
        </a:spcBef>
        <a:buClr>
          <a:srgbClr val="018285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56000" indent="-270000" algn="l" defTabSz="914400" rtl="0" eaLnBrk="1" latinLnBrk="0" hangingPunct="1">
        <a:lnSpc>
          <a:spcPct val="90000"/>
        </a:lnSpc>
        <a:spcBef>
          <a:spcPts val="600"/>
        </a:spcBef>
        <a:buClr>
          <a:srgbClr val="018285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44000" indent="-270000" algn="l" defTabSz="914400" rtl="0" eaLnBrk="1" latinLnBrk="0" hangingPunct="1">
        <a:lnSpc>
          <a:spcPct val="90000"/>
        </a:lnSpc>
        <a:spcBef>
          <a:spcPts val="600"/>
        </a:spcBef>
        <a:buClr>
          <a:srgbClr val="018285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68000" indent="-270000" algn="l" defTabSz="914400" rtl="0" eaLnBrk="1" latinLnBrk="0" hangingPunct="1">
        <a:lnSpc>
          <a:spcPct val="90000"/>
        </a:lnSpc>
        <a:spcBef>
          <a:spcPts val="600"/>
        </a:spcBef>
        <a:buClr>
          <a:srgbClr val="018285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20000" indent="-270000" algn="l" defTabSz="914400" rtl="0" eaLnBrk="1" latinLnBrk="0" hangingPunct="1">
        <a:lnSpc>
          <a:spcPct val="90000"/>
        </a:lnSpc>
        <a:spcBef>
          <a:spcPts val="600"/>
        </a:spcBef>
        <a:buClr>
          <a:srgbClr val="018285"/>
        </a:buClr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79">
          <p15:clr>
            <a:srgbClr val="F26B43"/>
          </p15:clr>
        </p15:guide>
        <p15:guide id="3" pos="7158">
          <p15:clr>
            <a:srgbClr val="F26B43"/>
          </p15:clr>
        </p15:guide>
        <p15:guide id="4" orient="horz" pos="1089">
          <p15:clr>
            <a:srgbClr val="F26B43"/>
          </p15:clr>
        </p15:guide>
        <p15:guide id="5" orient="horz" pos="1201">
          <p15:clr>
            <a:srgbClr val="F26B43"/>
          </p15:clr>
        </p15:guide>
        <p15:guide id="6" orient="horz" pos="3892">
          <p15:clr>
            <a:srgbClr val="F26B43"/>
          </p15:clr>
        </p15:guide>
        <p15:guide id="7" orient="horz" pos="379">
          <p15:clr>
            <a:srgbClr val="F26B43"/>
          </p15:clr>
        </p15:guide>
        <p15:guide id="8" orient="horz" pos="418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39817" y="2420888"/>
            <a:ext cx="7341686" cy="3024336"/>
          </a:xfrm>
        </p:spPr>
        <p:txBody>
          <a:bodyPr/>
          <a:lstStyle/>
          <a:p>
            <a:r>
              <a:rPr lang="fi-FI" sz="3600" dirty="0"/>
              <a:t>Analyysiverkoston tapaaminen </a:t>
            </a:r>
            <a:r>
              <a:rPr lang="fi-FI" sz="3600" dirty="0" smtClean="0"/>
              <a:t>24.1.2023 </a:t>
            </a:r>
            <a:r>
              <a:rPr lang="fi-FI" sz="3600" dirty="0"/>
              <a:t>- teemana </a:t>
            </a:r>
            <a:r>
              <a:rPr lang="fi-FI" sz="3600" dirty="0" smtClean="0"/>
              <a:t>ajankohtaiskatsauksen ja liikenneverkon strategisen tilannekuvan päivitykset</a:t>
            </a:r>
            <a:endParaRPr lang="fi-FI" sz="36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90EB6C6-A85E-4998-A5CC-EC838C59296C}" type="datetime1">
              <a:rPr lang="fi-FI" smtClean="0"/>
              <a:t>25.1.2023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7DE6E4-DC77-456C-872A-552B509F49AF}" type="slidenum">
              <a:rPr lang="fi-FI" smtClean="0"/>
              <a:t>1</a:t>
            </a:fld>
            <a:endParaRPr lang="fi-FI"/>
          </a:p>
        </p:txBody>
      </p:sp>
      <p:pic>
        <p:nvPicPr>
          <p:cNvPr id="7" name="Kuvan paikkamerkki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40" r="2374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9798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00" y="260648"/>
            <a:ext cx="10746000" cy="864096"/>
          </a:xfrm>
        </p:spPr>
        <p:txBody>
          <a:bodyPr/>
          <a:lstStyle/>
          <a:p>
            <a:r>
              <a:rPr lang="fi-FI" dirty="0"/>
              <a:t>Analyysiverkoston tapaaminen </a:t>
            </a:r>
            <a:r>
              <a:rPr lang="fi-FI" dirty="0" smtClean="0"/>
              <a:t>24.1.2023 </a:t>
            </a:r>
            <a:r>
              <a:rPr lang="fi-FI" dirty="0"/>
              <a:t>– </a:t>
            </a:r>
            <a:r>
              <a:rPr lang="fi-FI" dirty="0" smtClean="0"/>
              <a:t>agenda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/>
          </p:nvPr>
        </p:nvSpPr>
        <p:spPr>
          <a:xfrm>
            <a:off x="558000" y="980728"/>
            <a:ext cx="11143497" cy="545466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69875" indent="-269875"/>
            <a:r>
              <a:rPr lang="fi-FI" sz="1800" b="1" dirty="0"/>
              <a:t>Avaus</a:t>
            </a:r>
            <a:r>
              <a:rPr lang="fi-FI" sz="1800" dirty="0"/>
              <a:t>, Johanna Juusela, Traficom</a:t>
            </a:r>
          </a:p>
          <a:p>
            <a:pPr marL="269875" lvl="0" indent="-269875"/>
            <a:r>
              <a:rPr lang="fi-FI" sz="1800" b="1" dirty="0" smtClean="0"/>
              <a:t>Ajankohtaiskatsaus maailmanpoliittisen tilanteen vaikutuksista liikennejärjestelmään, </a:t>
            </a:r>
            <a:r>
              <a:rPr lang="fi-FI" sz="1800" dirty="0">
                <a:solidFill>
                  <a:prstClr val="black"/>
                </a:solidFill>
              </a:rPr>
              <a:t>Marko Mäenpää, Traficom</a:t>
            </a:r>
          </a:p>
          <a:p>
            <a:pPr marL="269875" indent="-269875"/>
            <a:r>
              <a:rPr lang="fi-FI" sz="1800" b="1" dirty="0" smtClean="0"/>
              <a:t>Liikenneverkon strategisen tilannekuvan tausta </a:t>
            </a:r>
            <a:r>
              <a:rPr lang="fi-FI" sz="1800" b="1" dirty="0"/>
              <a:t>ja </a:t>
            </a:r>
            <a:r>
              <a:rPr lang="fi-FI" sz="1800" b="1" dirty="0" smtClean="0"/>
              <a:t>tavoitteet</a:t>
            </a:r>
            <a:r>
              <a:rPr lang="fi-FI" sz="1800" dirty="0" smtClean="0"/>
              <a:t>, </a:t>
            </a:r>
            <a:r>
              <a:rPr lang="fi-FI" sz="1800" dirty="0"/>
              <a:t>Marko Mäenpää, </a:t>
            </a:r>
            <a:r>
              <a:rPr lang="fi-FI" sz="1800" dirty="0" smtClean="0"/>
              <a:t>Traficom</a:t>
            </a:r>
          </a:p>
          <a:p>
            <a:pPr marL="269875" indent="-269875"/>
            <a:r>
              <a:rPr lang="fi-FI" sz="1800" b="1" dirty="0" smtClean="0"/>
              <a:t>Maantieverkon sekä linja-autoliikenteen terminaalien ja pysäkkien tietojen päivitykset ja analyysien kehittäminen</a:t>
            </a:r>
            <a:r>
              <a:rPr lang="fi-FI" sz="1800" dirty="0" smtClean="0"/>
              <a:t>, </a:t>
            </a:r>
            <a:r>
              <a:rPr lang="fi-FI" sz="1800" dirty="0"/>
              <a:t>Pekka Ovaska, </a:t>
            </a:r>
            <a:r>
              <a:rPr lang="fi-FI" sz="1800" dirty="0" smtClean="0"/>
              <a:t>Väylävirasto ja Taina Saarinen, Traficom</a:t>
            </a:r>
            <a:endParaRPr lang="fi-FI" sz="1800" dirty="0">
              <a:ea typeface="Verdana"/>
              <a:cs typeface="Verdana"/>
            </a:endParaRPr>
          </a:p>
          <a:p>
            <a:pPr marL="269875" indent="-269875"/>
            <a:r>
              <a:rPr lang="fi-FI" sz="1800" b="1" dirty="0" smtClean="0"/>
              <a:t>Rataverkon, ratapihojen ja asemien tietojen päivitykset </a:t>
            </a:r>
            <a:r>
              <a:rPr lang="fi-FI" sz="1800" b="1" dirty="0"/>
              <a:t>ja analyysien kehittäminen</a:t>
            </a:r>
            <a:r>
              <a:rPr lang="fi-FI" sz="1800" dirty="0" smtClean="0"/>
              <a:t>, </a:t>
            </a:r>
            <a:r>
              <a:rPr lang="fi-FI" sz="1800" dirty="0"/>
              <a:t>Erika Helin, Väylävirasto </a:t>
            </a:r>
            <a:endParaRPr lang="fi-FI" sz="1800" dirty="0">
              <a:ea typeface="Verdana"/>
              <a:cs typeface="Verdana"/>
            </a:endParaRPr>
          </a:p>
          <a:p>
            <a:pPr marL="269875" indent="-269875"/>
            <a:r>
              <a:rPr lang="fi-FI" sz="1800" b="1" dirty="0" smtClean="0"/>
              <a:t>Vesiväylien </a:t>
            </a:r>
            <a:r>
              <a:rPr lang="fi-FI" sz="1800" b="1" dirty="0"/>
              <a:t>ja </a:t>
            </a:r>
            <a:r>
              <a:rPr lang="fi-FI" sz="1800" b="1" dirty="0" smtClean="0"/>
              <a:t>satamien tietojen päivitykset </a:t>
            </a:r>
            <a:r>
              <a:rPr lang="fi-FI" sz="1800" b="1" dirty="0"/>
              <a:t>ja analyysien kehittäminen</a:t>
            </a:r>
            <a:r>
              <a:rPr lang="fi-FI" sz="1800" dirty="0" smtClean="0"/>
              <a:t>, </a:t>
            </a:r>
            <a:r>
              <a:rPr lang="fi-FI" sz="1800" dirty="0"/>
              <a:t>Olli Holm, Väylävirasto ja Marko Mäenpää, </a:t>
            </a:r>
            <a:r>
              <a:rPr lang="fi-FI" sz="1800" dirty="0" smtClean="0"/>
              <a:t>Traficom</a:t>
            </a:r>
          </a:p>
          <a:p>
            <a:pPr marL="269875" indent="-269875"/>
            <a:r>
              <a:rPr lang="fi-FI" sz="1800" b="1" dirty="0" smtClean="0">
                <a:ea typeface="Verdana"/>
                <a:cs typeface="Verdana"/>
              </a:rPr>
              <a:t>Lentoasemien </a:t>
            </a:r>
            <a:r>
              <a:rPr lang="fi-FI" sz="1800" b="1" dirty="0">
                <a:ea typeface="Verdana"/>
                <a:cs typeface="Verdana"/>
              </a:rPr>
              <a:t>ja </a:t>
            </a:r>
            <a:r>
              <a:rPr lang="fi-FI" sz="1800" b="1" dirty="0" smtClean="0">
                <a:ea typeface="Verdana"/>
                <a:cs typeface="Verdana"/>
              </a:rPr>
              <a:t>liityntäpysäköinnin tietojen päivitykset ja analyysien kehittäminen</a:t>
            </a:r>
            <a:r>
              <a:rPr lang="fi-FI" sz="1800" dirty="0" smtClean="0">
                <a:ea typeface="Verdana"/>
                <a:cs typeface="Verdana"/>
              </a:rPr>
              <a:t>, Taina Saarinen, </a:t>
            </a:r>
            <a:r>
              <a:rPr lang="fi-FI" sz="1800" dirty="0">
                <a:ea typeface="Verdana"/>
                <a:cs typeface="Verdana"/>
              </a:rPr>
              <a:t>T</a:t>
            </a:r>
            <a:r>
              <a:rPr lang="fi-FI" sz="1800" dirty="0" smtClean="0">
                <a:ea typeface="Verdana"/>
                <a:cs typeface="Verdana"/>
              </a:rPr>
              <a:t>raficom</a:t>
            </a:r>
            <a:endParaRPr lang="fi-FI" sz="1800" dirty="0">
              <a:ea typeface="Verdana"/>
              <a:cs typeface="Verdana"/>
            </a:endParaRPr>
          </a:p>
          <a:p>
            <a:pPr marL="269875" indent="-269875"/>
            <a:r>
              <a:rPr lang="fi-FI" sz="1800" b="1" dirty="0" smtClean="0"/>
              <a:t>Tilannekuvan muiden osioiden päivitykset ja kehitysnäkymät,</a:t>
            </a:r>
            <a:r>
              <a:rPr lang="fi-FI" sz="1800" b="1" dirty="0"/>
              <a:t> </a:t>
            </a:r>
            <a:r>
              <a:rPr lang="fi-FI" sz="1800" dirty="0" smtClean="0"/>
              <a:t>Marko </a:t>
            </a:r>
            <a:r>
              <a:rPr lang="fi-FI" sz="1800" dirty="0"/>
              <a:t>Mäenpää,</a:t>
            </a:r>
            <a:r>
              <a:rPr lang="fi-FI" sz="1800"/>
              <a:t> </a:t>
            </a:r>
            <a:r>
              <a:rPr lang="fi-FI" sz="1800" smtClean="0"/>
              <a:t>Traficom</a:t>
            </a:r>
            <a:endParaRPr lang="fi-FI" sz="1800" dirty="0" smtClean="0"/>
          </a:p>
          <a:p>
            <a:pPr marL="269875" indent="-269875"/>
            <a:r>
              <a:rPr lang="fi-FI" sz="1800" b="1" dirty="0" smtClean="0"/>
              <a:t>Lopetus</a:t>
            </a:r>
            <a:r>
              <a:rPr lang="fi-FI" sz="1800" dirty="0"/>
              <a:t>, Johanna Juusela</a:t>
            </a:r>
            <a:endParaRPr lang="fi-FI" sz="1800" dirty="0">
              <a:ea typeface="Verdana"/>
              <a:cs typeface="Verdana"/>
            </a:endParaRPr>
          </a:p>
          <a:p>
            <a:pPr marL="269875" indent="-269875"/>
            <a:endParaRPr lang="fi-FI" dirty="0">
              <a:ea typeface="Verdana"/>
              <a:cs typeface="Verdana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700271-6094-4E3C-A42D-63A84EF7D2B9}" type="datetime1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25.1.2023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DE6E4-DC77-456C-872A-552B509F49AF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6300651"/>
      </p:ext>
    </p:extLst>
  </p:cSld>
  <p:clrMapOvr>
    <a:masterClrMapping/>
  </p:clrMapOvr>
</p:sld>
</file>

<file path=ppt/theme/theme1.xml><?xml version="1.0" encoding="utf-8"?>
<a:theme xmlns:a="http://schemas.openxmlformats.org/drawingml/2006/main" name="A) Traficom 1 su">
  <a:themeElements>
    <a:clrScheme name="Traficom">
      <a:dk1>
        <a:sysClr val="windowText" lastClr="000000"/>
      </a:dk1>
      <a:lt1>
        <a:sysClr val="window" lastClr="FFFFFF"/>
      </a:lt1>
      <a:dk2>
        <a:srgbClr val="018285"/>
      </a:dk2>
      <a:lt2>
        <a:srgbClr val="1C6BBA"/>
      </a:lt2>
      <a:accent1>
        <a:srgbClr val="00AEB2"/>
      </a:accent1>
      <a:accent2>
        <a:srgbClr val="018285"/>
      </a:accent2>
      <a:accent3>
        <a:srgbClr val="81D600"/>
      </a:accent3>
      <a:accent4>
        <a:srgbClr val="EC017F"/>
      </a:accent4>
      <a:accent5>
        <a:srgbClr val="0058B1"/>
      </a:accent5>
      <a:accent6>
        <a:srgbClr val="159637"/>
      </a:accent6>
      <a:hlink>
        <a:srgbClr val="0563C1"/>
      </a:hlink>
      <a:folHlink>
        <a:srgbClr val="954F72"/>
      </a:folHlink>
    </a:clrScheme>
    <a:fontScheme name="Mukautettu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AEB2"/>
        </a:solidFill>
        <a:ln>
          <a:solidFill>
            <a:srgbClr val="00AEB2"/>
          </a:solidFill>
        </a:ln>
      </a:spPr>
      <a:bodyPr rtlCol="0" anchor="t"/>
      <a:lstStyle>
        <a:defPPr algn="ctr">
          <a:defRPr dirty="0" err="1" smtClean="0">
            <a:solidFill>
              <a:schemeClr val="bg1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solidFill>
            <a:srgbClr val="00AEB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00AEB2"/>
        </a:solidFill>
      </a:spPr>
      <a:bodyPr wrap="none" rtlCol="0">
        <a:spAutoFit/>
      </a:bodyPr>
      <a:lstStyle>
        <a:defPPr algn="l">
          <a:defRPr dirty="0" err="1" smtClean="0">
            <a:solidFill>
              <a:schemeClr val="bg1"/>
            </a:solidFill>
          </a:defRPr>
        </a:defPPr>
      </a:lstStyle>
    </a:txDef>
  </a:objectDefaults>
  <a:extraClrSchemeLst/>
  <a:custClrLst>
    <a:custClr name="Traficom 1">
      <a:srgbClr val="00AEB2"/>
    </a:custClr>
    <a:custClr name="Traficom 2">
      <a:srgbClr val="018285"/>
    </a:custClr>
    <a:custClr name="Traficom 3">
      <a:srgbClr val="0058B1"/>
    </a:custClr>
    <a:custClr name="Traficom 4">
      <a:srgbClr val="159637"/>
    </a:custClr>
    <a:custClr name="Traficom 5">
      <a:srgbClr val="81D600"/>
    </a:custClr>
    <a:custClr name="Traficom 6">
      <a:srgbClr val="009EFF"/>
    </a:custClr>
    <a:custClr name="Traficom 7">
      <a:srgbClr val="0066CC"/>
    </a:custClr>
    <a:custClr name="Traficom 8">
      <a:srgbClr val="EC017F"/>
    </a:custClr>
    <a:custClr name="Traficom 9">
      <a:srgbClr val="E90008"/>
    </a:custClr>
    <a:custClr name="Traficom 10">
      <a:srgbClr val="FF7D00"/>
    </a:custClr>
    <a:custClr name="Traficom 11">
      <a:srgbClr val="FFD400"/>
    </a:custClr>
    <a:custClr name="Traficom 12">
      <a:srgbClr val="056805"/>
    </a:custClr>
    <a:custClr name="Traficom 13">
      <a:srgbClr val="026273"/>
    </a:custClr>
    <a:custClr name="Traficom 14">
      <a:srgbClr val="002C74"/>
    </a:custClr>
    <a:custClr name="Traficom 15">
      <a:srgbClr val="820084"/>
    </a:custClr>
    <a:custClr name="Traficom 16">
      <a:srgbClr val="9E003B"/>
    </a:custClr>
  </a:custClrLst>
  <a:extLst>
    <a:ext uri="{05A4C25C-085E-4340-85A3-A5531E510DB2}">
      <thm15:themeFamily xmlns:thm15="http://schemas.microsoft.com/office/thememl/2012/main" name="Traficom 1 su.potx" id="{966C1824-3450-4026-B9D0-F4EF297BF105}" vid="{14F4D327-B8E6-4336-9F8C-CEADCFC58BC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aTyTosDocumentTypeId xmlns="d66debeb-7098-4f3f-85ea-4716f65764f2">Esitys</SaTyTosDocumentTypeId>
    <SaTyDocumentUserData xmlns="d66debeb-7098-4f3f-85ea-4716f65764f2">false</SaTyDocumentUserData>
    <SaTyTosPreservation xmlns="d66debeb-7098-4f3f-85ea-4716f65764f2"> v</SaTyTosPreservation>
    <SaTyTosTaskGroupId xmlns="d66debeb-7098-4f3f-85ea-4716f65764f2">00.03</SaTyTosTaskGroupId>
    <p39f2945831442ffb2b72677709d8610 xmlns="986746b9-21ea-4a10-94d5-c7e2d54bbe5a">
      <Terms xmlns="http://schemas.microsoft.com/office/infopath/2007/PartnerControls"/>
    </p39f2945831442ffb2b72677709d8610>
    <SaTyTosDocumentType xmlns="d66debeb-7098-4f3f-85ea-4716f65764f2">Esitys</SaTyTosDocumentType>
    <SaTyTosPublicity xmlns="d66debeb-7098-4f3f-85ea-4716f65764f2">Julkinen</SaTyTosPublicity>
    <SaTyDocumentYear xmlns="d66debeb-7098-4f3f-85ea-4716f65764f2">2021</SaTyDocumentYear>
    <SaTyDocumentArchive xmlns="d66debeb-7098-4f3f-85ea-4716f65764f2">false</SaTyDocumentArchive>
    <TaxCatchAll xmlns="986746b9-21ea-4a10-94d5-c7e2d54bbe5a">
      <Value>1</Value>
    </TaxCatchAll>
    <f4b386671deb464d8bb6062959db37ce xmlns="986746b9-21ea-4a10-94d5-c7e2d54bbe5a">
      <Terms xmlns="http://schemas.microsoft.com/office/infopath/2007/PartnerControls"/>
    </f4b386671deb464d8bb6062959db37ce>
    <SaTyTosIssueGroup xmlns="d66debeb-7098-4f3f-85ea-4716f65764f2">Yksiköiden ja sisäisten työryhmien työskentely</SaTyTosIssueGroup>
    <SaTyTosIssueGroupId xmlns="d66debeb-7098-4f3f-85ea-4716f65764f2">00.03.01</SaTyTosIssueGroupId>
    <g947cab29b3b46f18713a0acc4648f6c xmlns="986746b9-21ea-4a10-94d5-c7e2d54bbe5a">
      <Terms xmlns="http://schemas.microsoft.com/office/infopath/2007/PartnerControls"/>
    </g947cab29b3b46f18713a0acc4648f6c>
    <SaTyTosTaskGroup xmlns="d66debeb-7098-4f3f-85ea-4716f65764f2">Sisäiset kokoukset ja työryhmätyöskentelyt</SaTyTosTaskGroup>
    <a9215f07bdd34c12927c30fd8ee294e2 xmlns="986746b9-21ea-4a10-94d5-c7e2d54bbe5a">
      <Terms xmlns="http://schemas.microsoft.com/office/infopath/2007/PartnerControls"/>
    </a9215f07bdd34c12927c30fd8ee294e2>
    <SaTyDocumentStatus xmlns="d66debeb-7098-4f3f-85ea-4716f65764f2">Luonnos</SaTyDocumentStatus>
    <SaTyDynastyDocumentGuid xmlns="986746b9-21ea-4a10-94d5-c7e2d54bbe5a" xsi:nil="true"/>
    <SaTyTosSecurityPeriodRuleId xmlns="986746b9-21ea-4a10-94d5-c7e2d54bbe5a">10</SaTyTosSecurityPeriodRuleId>
    <SaTyDynastyDocumentUrl xmlns="986746b9-21ea-4a10-94d5-c7e2d54bbe5a" xsi:nil="true"/>
    <SaTyTosSecurityPeriodRule xmlns="986746b9-21ea-4a10-94d5-c7e2d54bbe5a">Asiakirjan valmistuminen</SaTyTosSecurityPeriodRule>
    <SaTyTosUserDataRule xmlns="986746b9-21ea-4a10-94d5-c7e2d54bbe5a" xsi:nil="true"/>
    <SaTyTosUserDataRuleId xmlns="986746b9-21ea-4a10-94d5-c7e2d54bbe5a" xsi:nil="true"/>
    <SaTyTosSecurityReason xmlns="986746b9-21ea-4a10-94d5-c7e2d54bbe5a" xsi:nil="true"/>
    <SaTyDynastyIntStatus xmlns="986746b9-21ea-4a10-94d5-c7e2d54bbe5a" xsi:nil="true"/>
    <SaTyTosSecurityPeriod xmlns="986746b9-21ea-4a10-94d5-c7e2d54bbe5a">0 v v</SaTyTosSecurityPeriod>
    <SaTyTosSecurityReasonId xmlns="986746b9-21ea-4a10-94d5-c7e2d54bbe5a" xsi:nil="true"/>
    <SaTyDynastyDirection xmlns="986746b9-21ea-4a10-94d5-c7e2d54bbe5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raficom esitys kuvaton (fi)" ma:contentTypeID="0x0101000EC482A17D284AEE8290D09FC0D2D6D200C589622A2BFC49F09A63EB8A040062500099C1F2122E0B6F4495BCB362BD6ECE1C" ma:contentTypeVersion="44" ma:contentTypeDescription="" ma:contentTypeScope="" ma:versionID="1362a37efecc3272571411a803768534">
  <xsd:schema xmlns:xsd="http://www.w3.org/2001/XMLSchema" xmlns:xs="http://www.w3.org/2001/XMLSchema" xmlns:p="http://schemas.microsoft.com/office/2006/metadata/properties" xmlns:ns2="d66debeb-7098-4f3f-85ea-4716f65764f2" xmlns:ns3="986746b9-21ea-4a10-94d5-c7e2d54bbe5a" targetNamespace="http://schemas.microsoft.com/office/2006/metadata/properties" ma:root="true" ma:fieldsID="4f12c123fee2f4437fd2b437d533971d" ns2:_="" ns3:_="">
    <xsd:import namespace="d66debeb-7098-4f3f-85ea-4716f65764f2"/>
    <xsd:import namespace="986746b9-21ea-4a10-94d5-c7e2d54bbe5a"/>
    <xsd:element name="properties">
      <xsd:complexType>
        <xsd:sequence>
          <xsd:element name="documentManagement">
            <xsd:complexType>
              <xsd:all>
                <xsd:element ref="ns2:SaTyDocumentArchive" minOccurs="0"/>
                <xsd:element ref="ns2:SaTyTosTaskGroup"/>
                <xsd:element ref="ns2:SaTyTosTaskGroupId" minOccurs="0"/>
                <xsd:element ref="ns2:SaTyTosIssueGroup"/>
                <xsd:element ref="ns2:SaTyTosIssueGroupId" minOccurs="0"/>
                <xsd:element ref="ns2:SaTyTosDocumentType"/>
                <xsd:element ref="ns2:SaTyTosDocumentTypeId" minOccurs="0"/>
                <xsd:element ref="ns2:SaTyTosPreservation" minOccurs="0"/>
                <xsd:element ref="ns2:SaTyDocumentYear" minOccurs="0"/>
                <xsd:element ref="ns2:SaTyDocumentStatus" minOccurs="0"/>
                <xsd:element ref="ns2:SaTyTosPublicity" minOccurs="0"/>
                <xsd:element ref="ns3:a9215f07bdd34c12927c30fd8ee294e2" minOccurs="0"/>
                <xsd:element ref="ns3:TaxCatchAll" minOccurs="0"/>
                <xsd:element ref="ns3:TaxCatchAllLabel" minOccurs="0"/>
                <xsd:element ref="ns3:f4b386671deb464d8bb6062959db37ce" minOccurs="0"/>
                <xsd:element ref="ns3:p39f2945831442ffb2b72677709d8610" minOccurs="0"/>
                <xsd:element ref="ns3:g947cab29b3b46f18713a0acc4648f6c" minOccurs="0"/>
                <xsd:element ref="ns2:SaTyDocumentUserData" minOccurs="0"/>
                <xsd:element ref="ns3:SaTyTosSecurityPeriod" minOccurs="0"/>
                <xsd:element ref="ns3:SaTyTosSecurityPeriodRule" minOccurs="0"/>
                <xsd:element ref="ns3:SaTyTosSecurityPeriodRuleId" minOccurs="0"/>
                <xsd:element ref="ns3:SaTyTosSecurityReason" minOccurs="0"/>
                <xsd:element ref="ns3:SaTyTosSecurityReasonId" minOccurs="0"/>
                <xsd:element ref="ns3:SaTyTosUserDataRule" minOccurs="0"/>
                <xsd:element ref="ns3:SaTyTosUserDataRuleId" minOccurs="0"/>
                <xsd:element ref="ns3:SaTyDynastyDocumentGuid" minOccurs="0"/>
                <xsd:element ref="ns3:SaTyDynastyDocumentUrl" minOccurs="0"/>
                <xsd:element ref="ns3:SaTyDynastyDirection" minOccurs="0"/>
                <xsd:element ref="ns3:SaTyDynastyInt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debeb-7098-4f3f-85ea-4716f65764f2" elementFormDefault="qualified">
    <xsd:import namespace="http://schemas.microsoft.com/office/2006/documentManagement/types"/>
    <xsd:import namespace="http://schemas.microsoft.com/office/infopath/2007/PartnerControls"/>
    <xsd:element name="SaTyDocumentArchive" ma:index="8" nillable="true" ma:displayName="Arkistoitava" ma:default="0" ma:description="" ma:internalName="SaTyDocumentArchive">
      <xsd:simpleType>
        <xsd:restriction base="dms:Boolean"/>
      </xsd:simpleType>
    </xsd:element>
    <xsd:element name="SaTyTosTaskGroup" ma:index="9" ma:displayName="Tehtävä" ma:hidden="true" ma:indexed="true" ma:internalName="SaTyTosTaskGroup" ma:readOnly="false">
      <xsd:simpleType>
        <xsd:restriction base="dms:Text">
          <xsd:maxLength value="255"/>
        </xsd:restriction>
      </xsd:simpleType>
    </xsd:element>
    <xsd:element name="SaTyTosTaskGroupId" ma:index="10" nillable="true" ma:displayName="Tehtävän tunnus" ma:hidden="true" ma:indexed="true" ma:internalName="SaTyTosTaskGroupId">
      <xsd:simpleType>
        <xsd:restriction base="dms:Text"/>
      </xsd:simpleType>
    </xsd:element>
    <xsd:element name="SaTyTosIssueGroup" ma:index="11" ma:displayName="Tehtävän tarkenne" ma:hidden="true" ma:indexed="true" ma:internalName="SaTyTosIssueGroup" ma:readOnly="false">
      <xsd:simpleType>
        <xsd:restriction base="dms:Text">
          <xsd:maxLength value="255"/>
        </xsd:restriction>
      </xsd:simpleType>
    </xsd:element>
    <xsd:element name="SaTyTosIssueGroupId" ma:index="12" nillable="true" ma:displayName="Tehtävän tarkenteen tunnus" ma:hidden="true" ma:indexed="true" ma:internalName="SaTyTosIssueGroupId">
      <xsd:simpleType>
        <xsd:restriction base="dms:Text"/>
      </xsd:simpleType>
    </xsd:element>
    <xsd:element name="SaTyTosDocumentType" ma:index="13" ma:displayName="Dokumenttityyppi" ma:indexed="true" ma:internalName="SaTyTosDocumentType" ma:readOnly="false">
      <xsd:simpleType>
        <xsd:restriction base="dms:Text"/>
      </xsd:simpleType>
    </xsd:element>
    <xsd:element name="SaTyTosDocumentTypeId" ma:index="14" nillable="true" ma:displayName="Dokumenttityypin tunnus" ma:hidden="true" ma:indexed="true" ma:internalName="SaTyTosDocumentTypeId">
      <xsd:simpleType>
        <xsd:restriction base="dms:Text"/>
      </xsd:simpleType>
    </xsd:element>
    <xsd:element name="SaTyTosPreservation" ma:index="15" nillable="true" ma:displayName="Säilytysaika" ma:hidden="true" ma:indexed="true" ma:internalName="SaTyTosPreservation">
      <xsd:simpleType>
        <xsd:restriction base="dms:Text"/>
      </xsd:simpleType>
    </xsd:element>
    <xsd:element name="SaTyDocumentYear" ma:index="16" nillable="true" ma:displayName="Vuosi" ma:decimals="0" ma:hidden="true" ma:internalName="SaTyDocumentYear" ma:percentage="FALSE">
      <xsd:simpleType>
        <xsd:restriction base="dms:Number">
          <xsd:maxInclusive value="2050"/>
          <xsd:minInclusive value="2010"/>
        </xsd:restriction>
      </xsd:simpleType>
    </xsd:element>
    <xsd:element name="SaTyDocumentStatus" ma:index="17" nillable="true" ma:displayName="Tila" ma:default="Luonnos" ma:internalName="SaTyDocumentStatus">
      <xsd:simpleType>
        <xsd:restriction base="dms:Choice">
          <xsd:enumeration value="Luonnos"/>
          <xsd:enumeration value="Valmis"/>
          <xsd:enumeration value="Arkistoitu"/>
        </xsd:restriction>
      </xsd:simpleType>
    </xsd:element>
    <xsd:element name="SaTyTosPublicity" ma:index="20" nillable="true" ma:displayName="Julkisuus" ma:hidden="true" ma:internalName="SaTyTosPublicity">
      <xsd:simpleType>
        <xsd:restriction base="dms:Text"/>
      </xsd:simpleType>
    </xsd:element>
    <xsd:element name="SaTyDocumentUserData" ma:index="31" nillable="true" ma:displayName="Henkilötietoja" ma:default="0" ma:hidden="true" ma:internalName="SaTyDocumentUserData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6746b9-21ea-4a10-94d5-c7e2d54bbe5a" elementFormDefault="qualified">
    <xsd:import namespace="http://schemas.microsoft.com/office/2006/documentManagement/types"/>
    <xsd:import namespace="http://schemas.microsoft.com/office/infopath/2007/PartnerControls"/>
    <xsd:element name="a9215f07bdd34c12927c30fd8ee294e2" ma:index="21" nillable="true" ma:taxonomy="true" ma:internalName="a9215f07bdd34c12927c30fd8ee294e2" ma:taxonomyFieldName="SaTyDocumentOrganisation" ma:displayName="Organisaatiorakenne" ma:default="" ma:fieldId="{a9215f07-bdd3-4c12-927c-30fd8ee294e2}" ma:sspId="42e88440-2203-4dc9-b854-10cc85d9cb65" ma:termSetId="4e8fc55d-bf43-4adc-9421-b3b49beecec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hidden="true" ma:list="{e9ead3b9-d86f-461a-b400-3f23bd1fc75d}" ma:internalName="TaxCatchAll" ma:showField="CatchAllData" ma:web="d66debeb-7098-4f3f-85ea-4716f6576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3" nillable="true" ma:displayName="Taxonomy Catch All Column1" ma:hidden="true" ma:list="{e9ead3b9-d86f-461a-b400-3f23bd1fc75d}" ma:internalName="TaxCatchAllLabel" ma:readOnly="true" ma:showField="CatchAllDataLabel" ma:web="d66debeb-7098-4f3f-85ea-4716f6576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4b386671deb464d8bb6062959db37ce" ma:index="25" nillable="true" ma:taxonomy="true" ma:internalName="f4b386671deb464d8bb6062959db37ce" ma:taxonomyFieldName="SaTyDocumentQuartal" ma:displayName="Osavuosi" ma:default="" ma:fieldId="{f4b38667-1deb-464d-8bb6-062959db37ce}" ma:sspId="42e88440-2203-4dc9-b854-10cc85d9cb65" ma:termSetId="895a9155-bcdc-4b0f-80ed-bd9ee6ec15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9f2945831442ffb2b72677709d8610" ma:index="27" nillable="true" ma:taxonomy="true" ma:internalName="p39f2945831442ffb2b72677709d8610" ma:taxonomyFieldName="SaTyDocumentMonth" ma:displayName="Kuukausi" ma:default="" ma:fieldId="{939f2945-8314-42ff-b2b7-2677709d8610}" ma:sspId="42e88440-2203-4dc9-b854-10cc85d9cb65" ma:termSetId="9349d5b0-8d30-4cc9-9bbe-b194ef7e757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947cab29b3b46f18713a0acc4648f6c" ma:index="29" nillable="true" ma:taxonomy="true" ma:internalName="g947cab29b3b46f18713a0acc4648f6c" ma:taxonomyFieldName="SaTyDocumentOtherTag" ma:displayName="Muu yksilöivä tieto" ma:default="" ma:fieldId="{0947cab2-9b3b-46f1-8713-a0acc4648f6c}" ma:sspId="42e88440-2203-4dc9-b854-10cc85d9cb65" ma:termSetId="fd54c402-2e62-4cf2-a566-0b7c3971290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SaTyTosSecurityPeriod" ma:index="32" nillable="true" ma:displayName="Salassapitoaika" ma:internalName="SaTyTosSecurityPeriod">
      <xsd:simpleType>
        <xsd:restriction base="dms:Text"/>
      </xsd:simpleType>
    </xsd:element>
    <xsd:element name="SaTyTosSecurityPeriodRule" ma:index="33" nillable="true" ma:displayName="Salassapitoajan laskentaperuste" ma:internalName="SaTyTosSecurityPeriodRule">
      <xsd:simpleType>
        <xsd:restriction base="dms:Text"/>
      </xsd:simpleType>
    </xsd:element>
    <xsd:element name="SaTyTosSecurityPeriodRuleId" ma:index="34" nillable="true" ma:displayName="Salassapitoajan perusteen tunnus" ma:internalName="SaTyTosSecurityPeriodRuleId">
      <xsd:simpleType>
        <xsd:restriction base="dms:Text"/>
      </xsd:simpleType>
    </xsd:element>
    <xsd:element name="SaTyTosSecurityReason" ma:index="35" nillable="true" ma:displayName="Salassapitoperuste" ma:internalName="SaTyTosSecurityReason">
      <xsd:simpleType>
        <xsd:restriction base="dms:Text"/>
      </xsd:simpleType>
    </xsd:element>
    <xsd:element name="SaTyTosSecurityReasonId" ma:index="36" nillable="true" ma:displayName="Salassapitoperusteen tunnus" ma:internalName="SaTyTosSecurityReasonId">
      <xsd:simpleType>
        <xsd:restriction base="dms:Text"/>
      </xsd:simpleType>
    </xsd:element>
    <xsd:element name="SaTyTosUserDataRule" ma:index="37" nillable="true" ma:displayName="Henkilötietojen keräämisen peruste" ma:internalName="SaTyTosUserDataRule">
      <xsd:simpleType>
        <xsd:restriction base="dms:Text"/>
      </xsd:simpleType>
    </xsd:element>
    <xsd:element name="SaTyTosUserDataRuleId" ma:index="38" nillable="true" ma:displayName="Henkilötietojen perusteen tunnus" ma:internalName="SaTyTosUserDataRuleId">
      <xsd:simpleType>
        <xsd:restriction base="dms:Text"/>
      </xsd:simpleType>
    </xsd:element>
    <xsd:element name="SaTyDynastyDocumentGuid" ma:index="39" nillable="true" ma:displayName="Dynasty tunnus" ma:internalName="SaTyDynastyDocumentGuid">
      <xsd:simpleType>
        <xsd:restriction base="dms:Text"/>
      </xsd:simpleType>
    </xsd:element>
    <xsd:element name="SaTyDynastyDocumentUrl" ma:index="40" nillable="true" ma:displayName="Dynasty url" ma:internalName="SaTyDynastyDocumentUrl">
      <xsd:simpleType>
        <xsd:restriction base="dms:Note">
          <xsd:maxLength value="255"/>
        </xsd:restriction>
      </xsd:simpleType>
    </xsd:element>
    <xsd:element name="SaTyDynastyDirection" ma:index="41" nillable="true" ma:displayName="Dynasty suunta" ma:internalName="SaTyDynastyDirection">
      <xsd:simpleType>
        <xsd:restriction base="dms:Text"/>
      </xsd:simpleType>
    </xsd:element>
    <xsd:element name="SaTyDynastyIntStatus" ma:index="42" nillable="true" ma:displayName="Dynasty integration status" ma:internalName="SaTyDynastyIntStatu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42e88440-2203-4dc9-b854-10cc85d9cb65" ContentTypeId="0x0101000EC482A17D284AEE8290D09FC0D2D6D200C589622A2BFC49F09A63EB8A04006250" PreviousValue="true"/>
</file>

<file path=customXml/itemProps1.xml><?xml version="1.0" encoding="utf-8"?>
<ds:datastoreItem xmlns:ds="http://schemas.openxmlformats.org/officeDocument/2006/customXml" ds:itemID="{4C04D78E-513F-4FD5-A6E2-56ACC4FC3D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76EFA2-B634-4FF7-8DEB-7FA490EA3861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86746b9-21ea-4a10-94d5-c7e2d54bbe5a"/>
    <ds:schemaRef ds:uri="http://purl.org/dc/elements/1.1/"/>
    <ds:schemaRef ds:uri="d66debeb-7098-4f3f-85ea-4716f65764f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A37562C-44F6-49AA-BB2B-78BEE11A4C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6debeb-7098-4f3f-85ea-4716f65764f2"/>
    <ds:schemaRef ds:uri="986746b9-21ea-4a10-94d5-c7e2d54bbe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CDF6AFB-14DE-4CAF-92E2-4DEE34BBE7A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Traficom 1 su</Template>
  <TotalTime>789</TotalTime>
  <Words>131</Words>
  <Application>Microsoft Office PowerPoint</Application>
  <PresentationFormat>Laajakuva</PresentationFormat>
  <Paragraphs>15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Calibri</vt:lpstr>
      <vt:lpstr>Verdana</vt:lpstr>
      <vt:lpstr>Wingdings 3</vt:lpstr>
      <vt:lpstr>A) Traficom 1 su</vt:lpstr>
      <vt:lpstr>Analyysiverkoston tapaaminen 24.1.2023 - teemana ajankohtaiskatsauksen ja liikenneverkon strategisen tilannekuvan päivitykset</vt:lpstr>
      <vt:lpstr>Analyysiverkoston tapaaminen 24.1.2023 – agenda</vt:lpstr>
    </vt:vector>
  </TitlesOfParts>
  <Company>Viestintävirasto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Juusela Johanna</dc:creator>
  <cp:lastModifiedBy>Viinikka Wilhelmiina</cp:lastModifiedBy>
  <cp:revision>40</cp:revision>
  <dcterms:created xsi:type="dcterms:W3CDTF">2021-05-18T07:25:52Z</dcterms:created>
  <dcterms:modified xsi:type="dcterms:W3CDTF">2023-01-25T13:05:55Z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0x0101000EC482A17D284AEE8290D09FC0D2D6D200C589622A2BFC49F09A63EB8A040062500099C1F2122E0B6F4495BCB362BD6ECE1C</vt:lpwstr>
  </property>
  <property fmtid="{D5CDD505-2E9C-101B-9397-08002B2CF9AE}" pid="3" name="SaTyDocumentQuartal">
    <vt:lpwstr/>
  </property>
  <property fmtid="{D5CDD505-2E9C-101B-9397-08002B2CF9AE}" pid="4" name="SaTyDocumentOrganisation">
    <vt:lpwstr/>
  </property>
  <property fmtid="{D5CDD505-2E9C-101B-9397-08002B2CF9AE}" pid="5" name="SaTyDocumentMonth">
    <vt:lpwstr/>
  </property>
  <property fmtid="{D5CDD505-2E9C-101B-9397-08002B2CF9AE}" pid="6" name="SaTyTosKeywords">
    <vt:lpwstr/>
  </property>
  <property fmtid="{D5CDD505-2E9C-101B-9397-08002B2CF9AE}" pid="7" name="SaTyDocumentLanguage">
    <vt:lpwstr>1;#Suomi|88d960e6-e76c-48a2-b607-f1600797b640</vt:lpwstr>
  </property>
  <property fmtid="{D5CDD505-2E9C-101B-9397-08002B2CF9AE}" pid="8" name="SaTyDocumentOtherTag">
    <vt:lpwstr/>
  </property>
  <property fmtid="{D5CDD505-2E9C-101B-9397-08002B2CF9AE}" pid="9" name="od82ff796f8549e7b48b0e43c70930a6">
    <vt:lpwstr>Suomi|88d960e6-e76c-48a2-b607-f1600797b640</vt:lpwstr>
  </property>
  <property fmtid="{D5CDD505-2E9C-101B-9397-08002B2CF9AE}" pid="10" name="eb88049090c34051aae092bae2056bc2">
    <vt:lpwstr/>
  </property>
</Properties>
</file>