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7"/>
  </p:sldMasterIdLst>
  <p:notesMasterIdLst>
    <p:notesMasterId r:id="rId15"/>
  </p:notesMasterIdLst>
  <p:handoutMasterIdLst>
    <p:handoutMasterId r:id="rId16"/>
  </p:handoutMasterIdLst>
  <p:sldIdLst>
    <p:sldId id="256" r:id="rId8"/>
    <p:sldId id="273" r:id="rId9"/>
    <p:sldId id="276" r:id="rId10"/>
    <p:sldId id="275" r:id="rId11"/>
    <p:sldId id="277" r:id="rId12"/>
    <p:sldId id="278" r:id="rId13"/>
    <p:sldId id="274" r:id="rId1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4" autoAdjust="0"/>
    <p:restoredTop sz="86446" autoAdjust="0"/>
  </p:normalViewPr>
  <p:slideViewPr>
    <p:cSldViewPr snapToGrid="0">
      <p:cViewPr varScale="1">
        <p:scale>
          <a:sx n="83" d="100"/>
          <a:sy n="83" d="100"/>
        </p:scale>
        <p:origin x="354"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5" d="100"/>
          <a:sy n="95" d="100"/>
        </p:scale>
        <p:origin x="280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DAE809-BFED-470A-BB70-DBC3965101A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a:extLst>
              <a:ext uri="{FF2B5EF4-FFF2-40B4-BE49-F238E27FC236}">
                <a16:creationId xmlns:a16="http://schemas.microsoft.com/office/drawing/2014/main" id="{8BBF8A77-8EFF-4027-AE87-008AB85AAA7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7F50B1A-2E76-4083-8C1F-14365BFFBCBE}" type="datetimeFigureOut">
              <a:rPr lang="fi-FI" smtClean="0"/>
              <a:t>25.1.2023</a:t>
            </a:fld>
            <a:endParaRPr lang="fi-FI"/>
          </a:p>
        </p:txBody>
      </p:sp>
      <p:sp>
        <p:nvSpPr>
          <p:cNvPr id="4" name="Footer Placeholder 3">
            <a:extLst>
              <a:ext uri="{FF2B5EF4-FFF2-40B4-BE49-F238E27FC236}">
                <a16:creationId xmlns:a16="http://schemas.microsoft.com/office/drawing/2014/main" id="{4A68A2CD-F4C2-4008-AF70-ABF6470F97C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Slide Number Placeholder 4">
            <a:extLst>
              <a:ext uri="{FF2B5EF4-FFF2-40B4-BE49-F238E27FC236}">
                <a16:creationId xmlns:a16="http://schemas.microsoft.com/office/drawing/2014/main" id="{C331BFC3-43BC-4C7E-89DB-CD3AFB70276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48CBF08-FC9C-4574-B237-348852A04FD8}" type="slidenum">
              <a:rPr lang="fi-FI" smtClean="0"/>
              <a:t>‹#›</a:t>
            </a:fld>
            <a:endParaRPr lang="fi-FI"/>
          </a:p>
        </p:txBody>
      </p:sp>
    </p:spTree>
    <p:extLst>
      <p:ext uri="{BB962C8B-B14F-4D97-AF65-F5344CB8AC3E}">
        <p14:creationId xmlns:p14="http://schemas.microsoft.com/office/powerpoint/2010/main" val="14754360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DAC96E-1DC8-4EA3-9268-8EA7D1653612}" type="datetimeFigureOut">
              <a:rPr lang="fi-FI" smtClean="0"/>
              <a:t>25.1.2023</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2D8B9A-264D-4165-A769-848A3FBDC0CD}" type="slidenum">
              <a:rPr lang="fi-FI" smtClean="0"/>
              <a:t>‹#›</a:t>
            </a:fld>
            <a:endParaRPr lang="fi-FI"/>
          </a:p>
        </p:txBody>
      </p:sp>
    </p:spTree>
    <p:extLst>
      <p:ext uri="{BB962C8B-B14F-4D97-AF65-F5344CB8AC3E}">
        <p14:creationId xmlns:p14="http://schemas.microsoft.com/office/powerpoint/2010/main" val="3069275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_slide">
    <p:spTree>
      <p:nvGrpSpPr>
        <p:cNvPr id="1" name=""/>
        <p:cNvGrpSpPr/>
        <p:nvPr/>
      </p:nvGrpSpPr>
      <p:grpSpPr>
        <a:xfrm>
          <a:off x="0" y="0"/>
          <a:ext cx="0" cy="0"/>
          <a:chOff x="0" y="0"/>
          <a:chExt cx="0" cy="0"/>
        </a:xfrm>
      </p:grpSpPr>
      <p:sp>
        <p:nvSpPr>
          <p:cNvPr id="10" name="Otsikko 1"/>
          <p:cNvSpPr>
            <a:spLocks noGrp="1"/>
          </p:cNvSpPr>
          <p:nvPr>
            <p:ph type="ctrTitle"/>
          </p:nvPr>
        </p:nvSpPr>
        <p:spPr>
          <a:xfrm>
            <a:off x="2265770" y="5000877"/>
            <a:ext cx="9030880" cy="1297185"/>
          </a:xfrm>
        </p:spPr>
        <p:txBody>
          <a:bodyPr anchor="t">
            <a:normAutofit/>
          </a:bodyPr>
          <a:lstStyle>
            <a:lvl1pPr algn="l">
              <a:defRPr sz="4400" b="1"/>
            </a:lvl1pPr>
          </a:lstStyle>
          <a:p>
            <a:r>
              <a:rPr lang="fi-FI"/>
              <a:t>Muokkaa ots. perustyyl. napsautt.</a:t>
            </a:r>
            <a:endParaRPr lang="fi-FI" dirty="0"/>
          </a:p>
        </p:txBody>
      </p:sp>
      <p:sp>
        <p:nvSpPr>
          <p:cNvPr id="3" name="Picture Placeholder 2"/>
          <p:cNvSpPr>
            <a:spLocks noGrp="1"/>
          </p:cNvSpPr>
          <p:nvPr>
            <p:ph type="pic" sz="quarter" idx="12" hasCustomPrompt="1"/>
          </p:nvPr>
        </p:nvSpPr>
        <p:spPr>
          <a:xfrm>
            <a:off x="0" y="-9939"/>
            <a:ext cx="5277610" cy="4701002"/>
          </a:xfrm>
          <a:custGeom>
            <a:avLst/>
            <a:gdLst>
              <a:gd name="connsiteX0" fmla="*/ 0 w 4611688"/>
              <a:gd name="connsiteY0" fmla="*/ 4691063 h 4691063"/>
              <a:gd name="connsiteX1" fmla="*/ 1152922 w 4611688"/>
              <a:gd name="connsiteY1" fmla="*/ 0 h 4691063"/>
              <a:gd name="connsiteX2" fmla="*/ 4611688 w 4611688"/>
              <a:gd name="connsiteY2" fmla="*/ 0 h 4691063"/>
              <a:gd name="connsiteX3" fmla="*/ 3458766 w 4611688"/>
              <a:gd name="connsiteY3" fmla="*/ 4691063 h 4691063"/>
              <a:gd name="connsiteX4" fmla="*/ 0 w 4611688"/>
              <a:gd name="connsiteY4" fmla="*/ 4691063 h 4691063"/>
              <a:gd name="connsiteX0" fmla="*/ 0 w 5277610"/>
              <a:gd name="connsiteY0" fmla="*/ 4701002 h 4701002"/>
              <a:gd name="connsiteX1" fmla="*/ 1152922 w 5277610"/>
              <a:gd name="connsiteY1" fmla="*/ 9939 h 4701002"/>
              <a:gd name="connsiteX2" fmla="*/ 5277610 w 5277610"/>
              <a:gd name="connsiteY2" fmla="*/ 0 h 4701002"/>
              <a:gd name="connsiteX3" fmla="*/ 3458766 w 5277610"/>
              <a:gd name="connsiteY3" fmla="*/ 4701002 h 4701002"/>
              <a:gd name="connsiteX4" fmla="*/ 0 w 5277610"/>
              <a:gd name="connsiteY4" fmla="*/ 4701002 h 4701002"/>
              <a:gd name="connsiteX0" fmla="*/ 0 w 5277610"/>
              <a:gd name="connsiteY0" fmla="*/ 4701002 h 4701002"/>
              <a:gd name="connsiteX1" fmla="*/ 9922 w 5277610"/>
              <a:gd name="connsiteY1" fmla="*/ 9939 h 4701002"/>
              <a:gd name="connsiteX2" fmla="*/ 5277610 w 5277610"/>
              <a:gd name="connsiteY2" fmla="*/ 0 h 4701002"/>
              <a:gd name="connsiteX3" fmla="*/ 3458766 w 5277610"/>
              <a:gd name="connsiteY3" fmla="*/ 4701002 h 4701002"/>
              <a:gd name="connsiteX4" fmla="*/ 0 w 5277610"/>
              <a:gd name="connsiteY4" fmla="*/ 4701002 h 4701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77610" h="4701002">
                <a:moveTo>
                  <a:pt x="0" y="4701002"/>
                </a:moveTo>
                <a:cubicBezTo>
                  <a:pt x="3307" y="3137314"/>
                  <a:pt x="6615" y="1573627"/>
                  <a:pt x="9922" y="9939"/>
                </a:cubicBezTo>
                <a:lnTo>
                  <a:pt x="5277610" y="0"/>
                </a:lnTo>
                <a:lnTo>
                  <a:pt x="3458766" y="4701002"/>
                </a:lnTo>
                <a:lnTo>
                  <a:pt x="0" y="4701002"/>
                </a:lnTo>
                <a:close/>
              </a:path>
            </a:pathLst>
          </a:custGeom>
          <a:solidFill>
            <a:schemeClr val="bg1">
              <a:lumMod val="75000"/>
            </a:schemeClr>
          </a:solidFill>
        </p:spPr>
        <p:txBody>
          <a:bodyPr anchor="ctr" anchorCtr="1">
            <a:normAutofit/>
          </a:bodyPr>
          <a:lstStyle>
            <a:lvl1pPr marL="0" indent="0" algn="l">
              <a:buNone/>
              <a:defRPr sz="2000" baseline="0"/>
            </a:lvl1pPr>
          </a:lstStyle>
          <a:p>
            <a:r>
              <a:rPr lang="fi-FI" dirty="0"/>
              <a:t>Lisää 1. tämä kuva</a:t>
            </a:r>
            <a:br>
              <a:rPr lang="fi-FI" dirty="0"/>
            </a:br>
            <a:r>
              <a:rPr lang="fi-FI" dirty="0"/>
              <a:t>Kuvagalleriasta</a:t>
            </a:r>
            <a:br>
              <a:rPr lang="fi-FI" dirty="0"/>
            </a:br>
            <a:r>
              <a:rPr lang="fi-FI" dirty="0"/>
              <a:t>tai esim. omista tiedostoista</a:t>
            </a:r>
            <a:endParaRPr lang="en-US" dirty="0"/>
          </a:p>
        </p:txBody>
      </p:sp>
      <p:sp>
        <p:nvSpPr>
          <p:cNvPr id="8" name="Picture Placeholder 2"/>
          <p:cNvSpPr>
            <a:spLocks noGrp="1"/>
          </p:cNvSpPr>
          <p:nvPr>
            <p:ph type="pic" sz="quarter" idx="13" hasCustomPrompt="1"/>
          </p:nvPr>
        </p:nvSpPr>
        <p:spPr>
          <a:xfrm>
            <a:off x="3593725" y="-795"/>
            <a:ext cx="5053400" cy="4691858"/>
          </a:xfrm>
          <a:custGeom>
            <a:avLst/>
            <a:gdLst>
              <a:gd name="connsiteX0" fmla="*/ 0 w 4611688"/>
              <a:gd name="connsiteY0" fmla="*/ 4691063 h 4691063"/>
              <a:gd name="connsiteX1" fmla="*/ 1152922 w 4611688"/>
              <a:gd name="connsiteY1" fmla="*/ 0 h 4691063"/>
              <a:gd name="connsiteX2" fmla="*/ 4611688 w 4611688"/>
              <a:gd name="connsiteY2" fmla="*/ 0 h 4691063"/>
              <a:gd name="connsiteX3" fmla="*/ 3458766 w 4611688"/>
              <a:gd name="connsiteY3" fmla="*/ 4691063 h 4691063"/>
              <a:gd name="connsiteX4" fmla="*/ 0 w 4611688"/>
              <a:gd name="connsiteY4" fmla="*/ 4691063 h 4691063"/>
              <a:gd name="connsiteX0" fmla="*/ 0 w 5277610"/>
              <a:gd name="connsiteY0" fmla="*/ 4701002 h 4701002"/>
              <a:gd name="connsiteX1" fmla="*/ 1152922 w 5277610"/>
              <a:gd name="connsiteY1" fmla="*/ 9939 h 4701002"/>
              <a:gd name="connsiteX2" fmla="*/ 5277610 w 5277610"/>
              <a:gd name="connsiteY2" fmla="*/ 0 h 4701002"/>
              <a:gd name="connsiteX3" fmla="*/ 3458766 w 5277610"/>
              <a:gd name="connsiteY3" fmla="*/ 4701002 h 4701002"/>
              <a:gd name="connsiteX4" fmla="*/ 0 w 5277610"/>
              <a:gd name="connsiteY4" fmla="*/ 4701002 h 4701002"/>
              <a:gd name="connsiteX0" fmla="*/ 0 w 5277610"/>
              <a:gd name="connsiteY0" fmla="*/ 4701002 h 4701002"/>
              <a:gd name="connsiteX1" fmla="*/ 9922 w 5277610"/>
              <a:gd name="connsiteY1" fmla="*/ 9939 h 4701002"/>
              <a:gd name="connsiteX2" fmla="*/ 5277610 w 5277610"/>
              <a:gd name="connsiteY2" fmla="*/ 0 h 4701002"/>
              <a:gd name="connsiteX3" fmla="*/ 3458766 w 5277610"/>
              <a:gd name="connsiteY3" fmla="*/ 4701002 h 4701002"/>
              <a:gd name="connsiteX4" fmla="*/ 0 w 5277610"/>
              <a:gd name="connsiteY4" fmla="*/ 4701002 h 4701002"/>
              <a:gd name="connsiteX0" fmla="*/ 0 w 7036836"/>
              <a:gd name="connsiteY0" fmla="*/ 4691063 h 4701002"/>
              <a:gd name="connsiteX1" fmla="*/ 1769148 w 7036836"/>
              <a:gd name="connsiteY1" fmla="*/ 9939 h 4701002"/>
              <a:gd name="connsiteX2" fmla="*/ 7036836 w 7036836"/>
              <a:gd name="connsiteY2" fmla="*/ 0 h 4701002"/>
              <a:gd name="connsiteX3" fmla="*/ 5217992 w 7036836"/>
              <a:gd name="connsiteY3" fmla="*/ 4701002 h 4701002"/>
              <a:gd name="connsiteX4" fmla="*/ 0 w 7036836"/>
              <a:gd name="connsiteY4" fmla="*/ 4691063 h 4701002"/>
              <a:gd name="connsiteX0" fmla="*/ 0 w 7036836"/>
              <a:gd name="connsiteY0" fmla="*/ 4691063 h 4701002"/>
              <a:gd name="connsiteX1" fmla="*/ 1769148 w 7036836"/>
              <a:gd name="connsiteY1" fmla="*/ 9939 h 4701002"/>
              <a:gd name="connsiteX2" fmla="*/ 7036836 w 7036836"/>
              <a:gd name="connsiteY2" fmla="*/ 0 h 4701002"/>
              <a:gd name="connsiteX3" fmla="*/ 5217992 w 7036836"/>
              <a:gd name="connsiteY3" fmla="*/ 4701002 h 4701002"/>
              <a:gd name="connsiteX4" fmla="*/ 0 w 7036836"/>
              <a:gd name="connsiteY4" fmla="*/ 4691063 h 4701002"/>
              <a:gd name="connsiteX0" fmla="*/ 0 w 7036836"/>
              <a:gd name="connsiteY0" fmla="*/ 4691063 h 4701002"/>
              <a:gd name="connsiteX1" fmla="*/ 1769148 w 7036836"/>
              <a:gd name="connsiteY1" fmla="*/ 9939 h 4701002"/>
              <a:gd name="connsiteX2" fmla="*/ 7036836 w 7036836"/>
              <a:gd name="connsiteY2" fmla="*/ 0 h 4701002"/>
              <a:gd name="connsiteX3" fmla="*/ 5217992 w 7036836"/>
              <a:gd name="connsiteY3" fmla="*/ 4701002 h 4701002"/>
              <a:gd name="connsiteX4" fmla="*/ 0 w 7036836"/>
              <a:gd name="connsiteY4" fmla="*/ 4691063 h 4701002"/>
              <a:gd name="connsiteX0" fmla="*/ 0 w 7064268"/>
              <a:gd name="connsiteY0" fmla="*/ 4691063 h 4701002"/>
              <a:gd name="connsiteX1" fmla="*/ 1796580 w 7064268"/>
              <a:gd name="connsiteY1" fmla="*/ 9939 h 4701002"/>
              <a:gd name="connsiteX2" fmla="*/ 7064268 w 7064268"/>
              <a:gd name="connsiteY2" fmla="*/ 0 h 4701002"/>
              <a:gd name="connsiteX3" fmla="*/ 5245424 w 7064268"/>
              <a:gd name="connsiteY3" fmla="*/ 4701002 h 4701002"/>
              <a:gd name="connsiteX4" fmla="*/ 0 w 7064268"/>
              <a:gd name="connsiteY4" fmla="*/ 4691063 h 4701002"/>
              <a:gd name="connsiteX0" fmla="*/ 0 w 7064268"/>
              <a:gd name="connsiteY0" fmla="*/ 4691063 h 4701002"/>
              <a:gd name="connsiteX1" fmla="*/ 1796580 w 7064268"/>
              <a:gd name="connsiteY1" fmla="*/ 9939 h 4701002"/>
              <a:gd name="connsiteX2" fmla="*/ 7064268 w 7064268"/>
              <a:gd name="connsiteY2" fmla="*/ 0 h 4701002"/>
              <a:gd name="connsiteX3" fmla="*/ 5245424 w 7064268"/>
              <a:gd name="connsiteY3" fmla="*/ 4701002 h 4701002"/>
              <a:gd name="connsiteX4" fmla="*/ 0 w 7064268"/>
              <a:gd name="connsiteY4" fmla="*/ 4691063 h 4701002"/>
              <a:gd name="connsiteX0" fmla="*/ 0 w 5245424"/>
              <a:gd name="connsiteY0" fmla="*/ 4691063 h 4701002"/>
              <a:gd name="connsiteX1" fmla="*/ 1796580 w 5245424"/>
              <a:gd name="connsiteY1" fmla="*/ 9939 h 4701002"/>
              <a:gd name="connsiteX2" fmla="*/ 3315228 w 5245424"/>
              <a:gd name="connsiteY2" fmla="*/ 0 h 4701002"/>
              <a:gd name="connsiteX3" fmla="*/ 5245424 w 5245424"/>
              <a:gd name="connsiteY3" fmla="*/ 4701002 h 4701002"/>
              <a:gd name="connsiteX4" fmla="*/ 0 w 5245424"/>
              <a:gd name="connsiteY4" fmla="*/ 4691063 h 4701002"/>
              <a:gd name="connsiteX0" fmla="*/ 0 w 5245424"/>
              <a:gd name="connsiteY0" fmla="*/ 4681919 h 4691858"/>
              <a:gd name="connsiteX1" fmla="*/ 1796580 w 5245424"/>
              <a:gd name="connsiteY1" fmla="*/ 795 h 4691858"/>
              <a:gd name="connsiteX2" fmla="*/ 3196356 w 5245424"/>
              <a:gd name="connsiteY2" fmla="*/ 0 h 4691858"/>
              <a:gd name="connsiteX3" fmla="*/ 5245424 w 5245424"/>
              <a:gd name="connsiteY3" fmla="*/ 4691858 h 4691858"/>
              <a:gd name="connsiteX4" fmla="*/ 0 w 5245424"/>
              <a:gd name="connsiteY4" fmla="*/ 4681919 h 4691858"/>
              <a:gd name="connsiteX0" fmla="*/ 0 w 5053400"/>
              <a:gd name="connsiteY0" fmla="*/ 4681919 h 4691858"/>
              <a:gd name="connsiteX1" fmla="*/ 1796580 w 5053400"/>
              <a:gd name="connsiteY1" fmla="*/ 795 h 4691858"/>
              <a:gd name="connsiteX2" fmla="*/ 3196356 w 5053400"/>
              <a:gd name="connsiteY2" fmla="*/ 0 h 4691858"/>
              <a:gd name="connsiteX3" fmla="*/ 5053400 w 5053400"/>
              <a:gd name="connsiteY3" fmla="*/ 4691858 h 4691858"/>
              <a:gd name="connsiteX4" fmla="*/ 0 w 5053400"/>
              <a:gd name="connsiteY4" fmla="*/ 4681919 h 4691858"/>
              <a:gd name="connsiteX0" fmla="*/ 0 w 5053400"/>
              <a:gd name="connsiteY0" fmla="*/ 4691063 h 4691858"/>
              <a:gd name="connsiteX1" fmla="*/ 1796580 w 5053400"/>
              <a:gd name="connsiteY1" fmla="*/ 795 h 4691858"/>
              <a:gd name="connsiteX2" fmla="*/ 3196356 w 5053400"/>
              <a:gd name="connsiteY2" fmla="*/ 0 h 4691858"/>
              <a:gd name="connsiteX3" fmla="*/ 5053400 w 5053400"/>
              <a:gd name="connsiteY3" fmla="*/ 4691858 h 4691858"/>
              <a:gd name="connsiteX4" fmla="*/ 0 w 5053400"/>
              <a:gd name="connsiteY4" fmla="*/ 4691063 h 4691858"/>
              <a:gd name="connsiteX0" fmla="*/ 0 w 5053400"/>
              <a:gd name="connsiteY0" fmla="*/ 4691063 h 4691858"/>
              <a:gd name="connsiteX1" fmla="*/ 1796580 w 5053400"/>
              <a:gd name="connsiteY1" fmla="*/ 795 h 4691858"/>
              <a:gd name="connsiteX2" fmla="*/ 3196356 w 5053400"/>
              <a:gd name="connsiteY2" fmla="*/ 0 h 4691858"/>
              <a:gd name="connsiteX3" fmla="*/ 5053400 w 5053400"/>
              <a:gd name="connsiteY3" fmla="*/ 4691858 h 4691858"/>
              <a:gd name="connsiteX4" fmla="*/ 0 w 5053400"/>
              <a:gd name="connsiteY4" fmla="*/ 4691063 h 46918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53400" h="4691858">
                <a:moveTo>
                  <a:pt x="0" y="4691063"/>
                </a:moveTo>
                <a:cubicBezTo>
                  <a:pt x="741983" y="2827611"/>
                  <a:pt x="1256560" y="1465091"/>
                  <a:pt x="1796580" y="795"/>
                </a:cubicBezTo>
                <a:lnTo>
                  <a:pt x="3196356" y="0"/>
                </a:lnTo>
                <a:lnTo>
                  <a:pt x="5053400" y="4691858"/>
                </a:lnTo>
                <a:lnTo>
                  <a:pt x="0" y="4691063"/>
                </a:lnTo>
                <a:close/>
              </a:path>
            </a:pathLst>
          </a:custGeom>
          <a:solidFill>
            <a:schemeClr val="bg1">
              <a:lumMod val="75000"/>
            </a:schemeClr>
          </a:solidFill>
        </p:spPr>
        <p:txBody>
          <a:bodyPr anchor="ctr" anchorCtr="1">
            <a:normAutofit/>
          </a:bodyPr>
          <a:lstStyle>
            <a:lvl1pPr marL="0" marR="0" indent="0" algn="l" defTabSz="914400" rtl="0" eaLnBrk="1" fontAlgn="auto" latinLnBrk="0" hangingPunct="1">
              <a:lnSpc>
                <a:spcPct val="90000"/>
              </a:lnSpc>
              <a:spcBef>
                <a:spcPts val="1000"/>
              </a:spcBef>
              <a:spcAft>
                <a:spcPts val="0"/>
              </a:spcAft>
              <a:buClrTx/>
              <a:buSzTx/>
              <a:buFontTx/>
              <a:buNone/>
              <a:tabLst/>
              <a:defRPr sz="2000"/>
            </a:lvl1pPr>
          </a:lstStyle>
          <a:p>
            <a:r>
              <a:rPr lang="fi-FI" dirty="0"/>
              <a:t>Lisää 2. tämä kuva</a:t>
            </a:r>
            <a:br>
              <a:rPr lang="fi-FI" dirty="0"/>
            </a:br>
            <a:r>
              <a:rPr lang="fi-FI" dirty="0"/>
              <a:t>Kuvagalleriasta</a:t>
            </a:r>
            <a:br>
              <a:rPr lang="fi-FI" dirty="0"/>
            </a:br>
            <a:r>
              <a:rPr lang="fi-FI" dirty="0"/>
              <a:t>tai esim. omista tiedostoista</a:t>
            </a:r>
            <a:endParaRPr lang="en-US" dirty="0"/>
          </a:p>
        </p:txBody>
      </p:sp>
      <p:sp>
        <p:nvSpPr>
          <p:cNvPr id="9" name="Picture Placeholder 2"/>
          <p:cNvSpPr>
            <a:spLocks noGrp="1"/>
          </p:cNvSpPr>
          <p:nvPr>
            <p:ph type="pic" sz="quarter" idx="14" hasCustomPrompt="1"/>
          </p:nvPr>
        </p:nvSpPr>
        <p:spPr>
          <a:xfrm>
            <a:off x="6924312" y="0"/>
            <a:ext cx="5267688" cy="4710146"/>
          </a:xfrm>
          <a:custGeom>
            <a:avLst/>
            <a:gdLst>
              <a:gd name="connsiteX0" fmla="*/ 0 w 4611688"/>
              <a:gd name="connsiteY0" fmla="*/ 4691063 h 4691063"/>
              <a:gd name="connsiteX1" fmla="*/ 1152922 w 4611688"/>
              <a:gd name="connsiteY1" fmla="*/ 0 h 4691063"/>
              <a:gd name="connsiteX2" fmla="*/ 4611688 w 4611688"/>
              <a:gd name="connsiteY2" fmla="*/ 0 h 4691063"/>
              <a:gd name="connsiteX3" fmla="*/ 3458766 w 4611688"/>
              <a:gd name="connsiteY3" fmla="*/ 4691063 h 4691063"/>
              <a:gd name="connsiteX4" fmla="*/ 0 w 4611688"/>
              <a:gd name="connsiteY4" fmla="*/ 4691063 h 4691063"/>
              <a:gd name="connsiteX0" fmla="*/ 0 w 5277610"/>
              <a:gd name="connsiteY0" fmla="*/ 4701002 h 4701002"/>
              <a:gd name="connsiteX1" fmla="*/ 1152922 w 5277610"/>
              <a:gd name="connsiteY1" fmla="*/ 9939 h 4701002"/>
              <a:gd name="connsiteX2" fmla="*/ 5277610 w 5277610"/>
              <a:gd name="connsiteY2" fmla="*/ 0 h 4701002"/>
              <a:gd name="connsiteX3" fmla="*/ 3458766 w 5277610"/>
              <a:gd name="connsiteY3" fmla="*/ 4701002 h 4701002"/>
              <a:gd name="connsiteX4" fmla="*/ 0 w 5277610"/>
              <a:gd name="connsiteY4" fmla="*/ 4701002 h 4701002"/>
              <a:gd name="connsiteX0" fmla="*/ 0 w 5277610"/>
              <a:gd name="connsiteY0" fmla="*/ 4701002 h 4701002"/>
              <a:gd name="connsiteX1" fmla="*/ 9922 w 5277610"/>
              <a:gd name="connsiteY1" fmla="*/ 9939 h 4701002"/>
              <a:gd name="connsiteX2" fmla="*/ 5277610 w 5277610"/>
              <a:gd name="connsiteY2" fmla="*/ 0 h 4701002"/>
              <a:gd name="connsiteX3" fmla="*/ 3458766 w 5277610"/>
              <a:gd name="connsiteY3" fmla="*/ 4701002 h 4701002"/>
              <a:gd name="connsiteX4" fmla="*/ 0 w 5277610"/>
              <a:gd name="connsiteY4" fmla="*/ 4701002 h 4701002"/>
              <a:gd name="connsiteX0" fmla="*/ 0 w 5277610"/>
              <a:gd name="connsiteY0" fmla="*/ 4701002 h 4710146"/>
              <a:gd name="connsiteX1" fmla="*/ 9922 w 5277610"/>
              <a:gd name="connsiteY1" fmla="*/ 9939 h 4710146"/>
              <a:gd name="connsiteX2" fmla="*/ 5277610 w 5277610"/>
              <a:gd name="connsiteY2" fmla="*/ 0 h 4710146"/>
              <a:gd name="connsiteX3" fmla="*/ 5260134 w 5277610"/>
              <a:gd name="connsiteY3" fmla="*/ 4710146 h 4710146"/>
              <a:gd name="connsiteX4" fmla="*/ 0 w 5277610"/>
              <a:gd name="connsiteY4" fmla="*/ 4701002 h 4710146"/>
              <a:gd name="connsiteX0" fmla="*/ 1846315 w 5267693"/>
              <a:gd name="connsiteY0" fmla="*/ 4701002 h 4710146"/>
              <a:gd name="connsiteX1" fmla="*/ 5 w 5267693"/>
              <a:gd name="connsiteY1" fmla="*/ 9939 h 4710146"/>
              <a:gd name="connsiteX2" fmla="*/ 5267693 w 5267693"/>
              <a:gd name="connsiteY2" fmla="*/ 0 h 4710146"/>
              <a:gd name="connsiteX3" fmla="*/ 5250217 w 5267693"/>
              <a:gd name="connsiteY3" fmla="*/ 4710146 h 4710146"/>
              <a:gd name="connsiteX4" fmla="*/ 1846315 w 5267693"/>
              <a:gd name="connsiteY4" fmla="*/ 4701002 h 4710146"/>
              <a:gd name="connsiteX0" fmla="*/ 1846316 w 5267694"/>
              <a:gd name="connsiteY0" fmla="*/ 4701002 h 4710146"/>
              <a:gd name="connsiteX1" fmla="*/ 6 w 5267694"/>
              <a:gd name="connsiteY1" fmla="*/ 9939 h 4710146"/>
              <a:gd name="connsiteX2" fmla="*/ 5267694 w 5267694"/>
              <a:gd name="connsiteY2" fmla="*/ 0 h 4710146"/>
              <a:gd name="connsiteX3" fmla="*/ 5250218 w 5267694"/>
              <a:gd name="connsiteY3" fmla="*/ 4710146 h 4710146"/>
              <a:gd name="connsiteX4" fmla="*/ 1846316 w 5267694"/>
              <a:gd name="connsiteY4" fmla="*/ 4701002 h 4710146"/>
              <a:gd name="connsiteX0" fmla="*/ 1846316 w 5267694"/>
              <a:gd name="connsiteY0" fmla="*/ 4701002 h 4710146"/>
              <a:gd name="connsiteX1" fmla="*/ 6 w 5267694"/>
              <a:gd name="connsiteY1" fmla="*/ 795 h 4710146"/>
              <a:gd name="connsiteX2" fmla="*/ 5267694 w 5267694"/>
              <a:gd name="connsiteY2" fmla="*/ 0 h 4710146"/>
              <a:gd name="connsiteX3" fmla="*/ 5250218 w 5267694"/>
              <a:gd name="connsiteY3" fmla="*/ 4710146 h 4710146"/>
              <a:gd name="connsiteX4" fmla="*/ 1846316 w 5267694"/>
              <a:gd name="connsiteY4" fmla="*/ 4701002 h 4710146"/>
              <a:gd name="connsiteX0" fmla="*/ 1846310 w 5267688"/>
              <a:gd name="connsiteY0" fmla="*/ 4701002 h 4710146"/>
              <a:gd name="connsiteX1" fmla="*/ 0 w 5267688"/>
              <a:gd name="connsiteY1" fmla="*/ 795 h 4710146"/>
              <a:gd name="connsiteX2" fmla="*/ 5267688 w 5267688"/>
              <a:gd name="connsiteY2" fmla="*/ 0 h 4710146"/>
              <a:gd name="connsiteX3" fmla="*/ 5250212 w 5267688"/>
              <a:gd name="connsiteY3" fmla="*/ 4710146 h 4710146"/>
              <a:gd name="connsiteX4" fmla="*/ 1846310 w 5267688"/>
              <a:gd name="connsiteY4" fmla="*/ 4701002 h 4710146"/>
              <a:gd name="connsiteX0" fmla="*/ 1873742 w 5267688"/>
              <a:gd name="connsiteY0" fmla="*/ 4710146 h 4710146"/>
              <a:gd name="connsiteX1" fmla="*/ 0 w 5267688"/>
              <a:gd name="connsiteY1" fmla="*/ 795 h 4710146"/>
              <a:gd name="connsiteX2" fmla="*/ 5267688 w 5267688"/>
              <a:gd name="connsiteY2" fmla="*/ 0 h 4710146"/>
              <a:gd name="connsiteX3" fmla="*/ 5250212 w 5267688"/>
              <a:gd name="connsiteY3" fmla="*/ 4710146 h 4710146"/>
              <a:gd name="connsiteX4" fmla="*/ 1873742 w 5267688"/>
              <a:gd name="connsiteY4" fmla="*/ 4710146 h 47101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67688" h="4710146">
                <a:moveTo>
                  <a:pt x="1873742" y="4710146"/>
                </a:moveTo>
                <a:cubicBezTo>
                  <a:pt x="1227825" y="3055018"/>
                  <a:pt x="645917" y="1601059"/>
                  <a:pt x="0" y="795"/>
                </a:cubicBezTo>
                <a:lnTo>
                  <a:pt x="5267688" y="0"/>
                </a:lnTo>
                <a:cubicBezTo>
                  <a:pt x="5261863" y="1570049"/>
                  <a:pt x="5256037" y="3140097"/>
                  <a:pt x="5250212" y="4710146"/>
                </a:cubicBezTo>
                <a:lnTo>
                  <a:pt x="1873742" y="4710146"/>
                </a:lnTo>
                <a:close/>
              </a:path>
            </a:pathLst>
          </a:custGeom>
          <a:solidFill>
            <a:schemeClr val="bg1">
              <a:lumMod val="75000"/>
            </a:schemeClr>
          </a:solidFill>
        </p:spPr>
        <p:txBody>
          <a:bodyPr anchor="ctr" anchorCtr="1">
            <a:normAutofit/>
          </a:bodyPr>
          <a:lstStyle>
            <a:lvl1pPr marL="0" indent="0">
              <a:buFontTx/>
              <a:buNone/>
              <a:defRPr sz="2000"/>
            </a:lvl1pPr>
          </a:lstStyle>
          <a:p>
            <a:r>
              <a:rPr lang="fi-FI" dirty="0"/>
              <a:t>Lisää 3. tämä kuva </a:t>
            </a:r>
            <a:br>
              <a:rPr lang="fi-FI" dirty="0"/>
            </a:br>
            <a:r>
              <a:rPr lang="fi-FI" dirty="0"/>
              <a:t>Kuvagalleriasta</a:t>
            </a:r>
            <a:br>
              <a:rPr lang="fi-FI" dirty="0"/>
            </a:br>
            <a:r>
              <a:rPr lang="fi-FI" dirty="0"/>
              <a:t>tai esim. omista tiedostoista</a:t>
            </a:r>
            <a:endParaRPr lang="en-US" dirty="0"/>
          </a:p>
        </p:txBody>
      </p:sp>
      <p:sp>
        <p:nvSpPr>
          <p:cNvPr id="11" name="Rectangle 10"/>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Kuva 14">
            <a:extLst>
              <a:ext uri="{FF2B5EF4-FFF2-40B4-BE49-F238E27FC236}">
                <a16:creationId xmlns:a16="http://schemas.microsoft.com/office/drawing/2014/main" id="{D12AFC57-F9B4-42CA-9516-FFCBF2E4CA9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8000" y="4917600"/>
            <a:ext cx="1944000" cy="1620000"/>
          </a:xfrm>
          <a:prstGeom prst="rect">
            <a:avLst/>
          </a:prstGeom>
        </p:spPr>
      </p:pic>
      <p:sp>
        <p:nvSpPr>
          <p:cNvPr id="16" name="Date Placeholder 3">
            <a:extLst>
              <a:ext uri="{FF2B5EF4-FFF2-40B4-BE49-F238E27FC236}">
                <a16:creationId xmlns:a16="http://schemas.microsoft.com/office/drawing/2014/main" id="{7FF9DB1F-825B-436D-A69E-CB13A9AF80F8}"/>
              </a:ext>
            </a:extLst>
          </p:cNvPr>
          <p:cNvSpPr>
            <a:spLocks noGrp="1"/>
          </p:cNvSpPr>
          <p:nvPr>
            <p:ph type="dt" sz="half" idx="2"/>
          </p:nvPr>
        </p:nvSpPr>
        <p:spPr>
          <a:xfrm>
            <a:off x="5900400" y="6382800"/>
            <a:ext cx="1650783" cy="365125"/>
          </a:xfrm>
          <a:prstGeom prst="rect">
            <a:avLst/>
          </a:prstGeom>
        </p:spPr>
        <p:txBody>
          <a:bodyPr vert="horz" lIns="91440" tIns="45720" rIns="91440" bIns="35999" rtlCol="0" anchor="b"/>
          <a:lstStyle>
            <a:lvl1pPr algn="l">
              <a:defRPr sz="1200">
                <a:solidFill>
                  <a:schemeClr val="tx1">
                    <a:tint val="75000"/>
                  </a:schemeClr>
                </a:solidFill>
              </a:defRPr>
            </a:lvl1pPr>
          </a:lstStyle>
          <a:p>
            <a:r>
              <a:rPr lang="fi-FI"/>
              <a:t>23.1.2023</a:t>
            </a:r>
            <a:endParaRPr lang="en-US"/>
          </a:p>
        </p:txBody>
      </p:sp>
      <p:sp>
        <p:nvSpPr>
          <p:cNvPr id="17" name="DConfidentiality">
            <a:extLst>
              <a:ext uri="{FF2B5EF4-FFF2-40B4-BE49-F238E27FC236}">
                <a16:creationId xmlns:a16="http://schemas.microsoft.com/office/drawing/2014/main" id="{CA1133BA-3CA8-499C-AC22-5B83480497F3}"/>
              </a:ext>
            </a:extLst>
          </p:cNvPr>
          <p:cNvSpPr txBox="1">
            <a:spLocks/>
          </p:cNvSpPr>
          <p:nvPr userDrawn="1"/>
        </p:nvSpPr>
        <p:spPr>
          <a:xfrm>
            <a:off x="7463942" y="6386965"/>
            <a:ext cx="2476155" cy="365125"/>
          </a:xfrm>
          <a:prstGeom prst="rect">
            <a:avLst/>
          </a:prstGeom>
        </p:spPr>
        <p:txBody>
          <a:bodyPr vert="horz" lIns="91440" tIns="45720" rIns="91440" bIns="45720" rtlCol="0" anchor="b"/>
          <a:lstStyle>
            <a:defPPr>
              <a:defRPr lang="fi-FI"/>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rgbClr val="000000"/>
              </a:solidFill>
            </a:endParaRPr>
          </a:p>
        </p:txBody>
      </p:sp>
      <p:sp>
        <p:nvSpPr>
          <p:cNvPr id="20" name="DDecree">
            <a:extLst>
              <a:ext uri="{FF2B5EF4-FFF2-40B4-BE49-F238E27FC236}">
                <a16:creationId xmlns:a16="http://schemas.microsoft.com/office/drawing/2014/main" id="{A1DE8F4C-8CC6-4705-9AE8-EBB8B5A108A2}"/>
              </a:ext>
            </a:extLst>
          </p:cNvPr>
          <p:cNvSpPr txBox="1">
            <a:spLocks/>
          </p:cNvSpPr>
          <p:nvPr userDrawn="1"/>
        </p:nvSpPr>
        <p:spPr>
          <a:xfrm>
            <a:off x="9853518" y="6321116"/>
            <a:ext cx="2326280" cy="232919"/>
          </a:xfrm>
          <a:prstGeom prst="rect">
            <a:avLst/>
          </a:prstGeom>
        </p:spPr>
        <p:txBody>
          <a:bodyPr vert="horz" lIns="91440" tIns="45720" rIns="91440" bIns="45720" rtlCol="0" anchor="b"/>
          <a:lstStyle>
            <a:defPPr>
              <a:defRPr lang="fi-FI"/>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rgbClr val="FF0000"/>
              </a:solidFill>
            </a:endParaRPr>
          </a:p>
        </p:txBody>
      </p:sp>
      <p:sp>
        <p:nvSpPr>
          <p:cNvPr id="23" name="DSecrecy">
            <a:extLst>
              <a:ext uri="{FF2B5EF4-FFF2-40B4-BE49-F238E27FC236}">
                <a16:creationId xmlns:a16="http://schemas.microsoft.com/office/drawing/2014/main" id="{CD90D3F2-7B05-44F2-AD3D-8D55423CFF2F}"/>
              </a:ext>
            </a:extLst>
          </p:cNvPr>
          <p:cNvSpPr txBox="1">
            <a:spLocks/>
          </p:cNvSpPr>
          <p:nvPr userDrawn="1"/>
        </p:nvSpPr>
        <p:spPr>
          <a:xfrm>
            <a:off x="9853518" y="6503588"/>
            <a:ext cx="2326280" cy="252000"/>
          </a:xfrm>
          <a:prstGeom prst="rect">
            <a:avLst/>
          </a:prstGeom>
        </p:spPr>
        <p:txBody>
          <a:bodyPr vert="horz" lIns="91440" tIns="45720" rIns="91440" bIns="45720" rtlCol="0" anchor="b"/>
          <a:lstStyle>
            <a:defPPr>
              <a:defRPr lang="fi-FI"/>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rgbClr val="FF0000"/>
              </a:solidFill>
            </a:endParaRPr>
          </a:p>
        </p:txBody>
      </p:sp>
      <p:sp>
        <p:nvSpPr>
          <p:cNvPr id="22" name="duser_1">
            <a:extLst>
              <a:ext uri="{FF2B5EF4-FFF2-40B4-BE49-F238E27FC236}">
                <a16:creationId xmlns:a16="http://schemas.microsoft.com/office/drawing/2014/main" id="{063EF272-3740-4F67-B456-98396EE04F8E}"/>
              </a:ext>
            </a:extLst>
          </p:cNvPr>
          <p:cNvSpPr txBox="1">
            <a:spLocks/>
          </p:cNvSpPr>
          <p:nvPr userDrawn="1"/>
        </p:nvSpPr>
        <p:spPr>
          <a:xfrm>
            <a:off x="2281886" y="6530400"/>
            <a:ext cx="1845751" cy="232919"/>
          </a:xfrm>
          <a:prstGeom prst="rect">
            <a:avLst/>
          </a:prstGeom>
        </p:spPr>
        <p:txBody>
          <a:bodyPr vert="horz" lIns="0" tIns="0" rIns="0" bIns="0" rtlCol="0" anchor="t" anchorCtr="0"/>
          <a:lstStyle>
            <a:defPPr>
              <a:defRPr lang="fi-FI"/>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7" name="duser_2">
            <a:extLst>
              <a:ext uri="{FF2B5EF4-FFF2-40B4-BE49-F238E27FC236}">
                <a16:creationId xmlns:a16="http://schemas.microsoft.com/office/drawing/2014/main" id="{F5067C2B-8354-40DE-8DE6-1667E57F5446}"/>
              </a:ext>
            </a:extLst>
          </p:cNvPr>
          <p:cNvSpPr txBox="1">
            <a:spLocks/>
          </p:cNvSpPr>
          <p:nvPr userDrawn="1"/>
        </p:nvSpPr>
        <p:spPr>
          <a:xfrm>
            <a:off x="4119613" y="6355608"/>
            <a:ext cx="1845751" cy="232919"/>
          </a:xfrm>
          <a:prstGeom prst="rect">
            <a:avLst/>
          </a:prstGeom>
        </p:spPr>
        <p:txBody>
          <a:bodyPr vert="horz" lIns="0" tIns="0" rIns="0" bIns="0" rtlCol="0" anchor="t" anchorCtr="0"/>
          <a:lstStyle>
            <a:defPPr>
              <a:defRPr lang="fi-FI"/>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8" name="duser_3">
            <a:extLst>
              <a:ext uri="{FF2B5EF4-FFF2-40B4-BE49-F238E27FC236}">
                <a16:creationId xmlns:a16="http://schemas.microsoft.com/office/drawing/2014/main" id="{197BC310-E75D-49E2-9BA9-5E291B7C4823}"/>
              </a:ext>
            </a:extLst>
          </p:cNvPr>
          <p:cNvSpPr txBox="1">
            <a:spLocks/>
          </p:cNvSpPr>
          <p:nvPr userDrawn="1"/>
        </p:nvSpPr>
        <p:spPr>
          <a:xfrm>
            <a:off x="4121181" y="6530400"/>
            <a:ext cx="1845751" cy="232919"/>
          </a:xfrm>
          <a:prstGeom prst="rect">
            <a:avLst/>
          </a:prstGeom>
        </p:spPr>
        <p:txBody>
          <a:bodyPr vert="horz" lIns="0" tIns="0" rIns="0" bIns="0" rtlCol="0" anchor="t" anchorCtr="0"/>
          <a:lstStyle>
            <a:defPPr>
              <a:defRPr lang="fi-FI"/>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9" name="Footer Placeholder 8">
            <a:extLst>
              <a:ext uri="{FF2B5EF4-FFF2-40B4-BE49-F238E27FC236}">
                <a16:creationId xmlns:a16="http://schemas.microsoft.com/office/drawing/2014/main" id="{3E7A33C8-C1F5-4E1A-9609-BC183F1BC158}"/>
              </a:ext>
            </a:extLst>
          </p:cNvPr>
          <p:cNvSpPr>
            <a:spLocks noGrp="1"/>
          </p:cNvSpPr>
          <p:nvPr>
            <p:ph type="ftr" sz="quarter" idx="15"/>
          </p:nvPr>
        </p:nvSpPr>
        <p:spPr>
          <a:xfrm>
            <a:off x="2282400" y="6530400"/>
            <a:ext cx="1693000" cy="208800"/>
          </a:xfrm>
        </p:spPr>
        <p:txBody>
          <a:bodyPr vert="horz" lIns="0" tIns="0" rIns="0" bIns="0" rtlCol="0" anchor="t" anchorCtr="0"/>
          <a:lstStyle>
            <a:lvl1pPr>
              <a:defRPr lang="en-US" smtClean="0"/>
            </a:lvl1pPr>
          </a:lstStyle>
          <a:p>
            <a:r>
              <a:rPr lang="fi-FI"/>
              <a:t>Olli Holm</a:t>
            </a:r>
            <a:endParaRPr lang="fi-FI" dirty="0"/>
          </a:p>
        </p:txBody>
      </p:sp>
    </p:spTree>
    <p:extLst>
      <p:ext uri="{BB962C8B-B14F-4D97-AF65-F5344CB8AC3E}">
        <p14:creationId xmlns:p14="http://schemas.microsoft.com/office/powerpoint/2010/main" val="1757231554"/>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vaaka_palkki_kuva_t_sininen">
    <p:bg>
      <p:bgPr>
        <a:solidFill>
          <a:schemeClr val="bg1">
            <a:lumMod val="75000"/>
          </a:schemeClr>
        </a:solidFill>
        <a:effectLst/>
      </p:bgPr>
    </p:bg>
    <p:spTree>
      <p:nvGrpSpPr>
        <p:cNvPr id="1" name=""/>
        <p:cNvGrpSpPr/>
        <p:nvPr/>
      </p:nvGrpSpPr>
      <p:grpSpPr>
        <a:xfrm>
          <a:off x="0" y="0"/>
          <a:ext cx="0" cy="0"/>
          <a:chOff x="0" y="0"/>
          <a:chExt cx="0" cy="0"/>
        </a:xfrm>
      </p:grpSpPr>
      <p:sp>
        <p:nvSpPr>
          <p:cNvPr id="15" name="Picture Placeholder 14"/>
          <p:cNvSpPr>
            <a:spLocks noGrp="1"/>
          </p:cNvSpPr>
          <p:nvPr>
            <p:ph type="pic" sz="quarter" idx="14" hasCustomPrompt="1"/>
          </p:nvPr>
        </p:nvSpPr>
        <p:spPr>
          <a:xfrm>
            <a:off x="0" y="0"/>
            <a:ext cx="12192000" cy="6721475"/>
          </a:xfrm>
        </p:spPr>
        <p:txBody>
          <a:bodyPr wrap="none" tIns="1224000" anchor="t" anchorCtr="1"/>
          <a:lstStyle>
            <a:lvl1pPr marL="0" indent="0">
              <a:buFontTx/>
              <a:buNone/>
              <a:defRPr/>
            </a:lvl1pPr>
          </a:lstStyle>
          <a:p>
            <a:r>
              <a:rPr lang="fi-FI" b="0" i="0" dirty="0">
                <a:effectLst/>
                <a:latin typeface="Segoe UI" panose="020B0502040204020203" pitchFamily="34" charset="0"/>
              </a:rPr>
              <a:t>Valitse harmaa tausta-alue aktiiviseksi ja lisää kuva </a:t>
            </a:r>
            <a:br>
              <a:rPr lang="fi-FI" b="0" i="0" dirty="0">
                <a:effectLst/>
                <a:latin typeface="Segoe UI" panose="020B0502040204020203" pitchFamily="34" charset="0"/>
              </a:rPr>
            </a:b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tai esim. omista tiedostoista</a:t>
            </a:r>
            <a:endParaRPr lang="en-US" dirty="0"/>
          </a:p>
        </p:txBody>
      </p:sp>
      <p:sp>
        <p:nvSpPr>
          <p:cNvPr id="9" name="Title 1"/>
          <p:cNvSpPr>
            <a:spLocks noGrp="1"/>
          </p:cNvSpPr>
          <p:nvPr>
            <p:ph type="title"/>
          </p:nvPr>
        </p:nvSpPr>
        <p:spPr>
          <a:xfrm>
            <a:off x="0" y="2076397"/>
            <a:ext cx="12192000" cy="2526600"/>
          </a:xfrm>
          <a:solidFill>
            <a:schemeClr val="accent1">
              <a:alpha val="75000"/>
            </a:schemeClr>
          </a:solidFill>
          <a:ln>
            <a:noFill/>
          </a:ln>
        </p:spPr>
        <p:txBody>
          <a:bodyPr lIns="864000" rIns="90000">
            <a:normAutofit/>
          </a:bodyPr>
          <a:lstStyle>
            <a:lvl1pPr>
              <a:defRPr sz="3600" b="1" i="0">
                <a:solidFill>
                  <a:schemeClr val="bg1"/>
                </a:solidFill>
                <a:latin typeface="+mj-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13"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2" name="Rectangle 11"/>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36691571"/>
      </p:ext>
    </p:extLst>
  </p:cSld>
  <p:clrMapOvr>
    <a:overrideClrMapping bg1="lt1" tx1="dk1" bg2="lt2" tx2="dk2" accent1="accent1" accent2="accent2" accent3="accent3" accent4="accent4" accent5="accent5" accent6="accent6" hlink="hlink" folHlink="folHlink"/>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vaaka_palkki_kuva_lila">
    <p:bg>
      <p:bgPr>
        <a:solidFill>
          <a:schemeClr val="bg1">
            <a:lumMod val="75000"/>
          </a:schemeClr>
        </a:solidFill>
        <a:effectLst/>
      </p:bgPr>
    </p:bg>
    <p:spTree>
      <p:nvGrpSpPr>
        <p:cNvPr id="1" name=""/>
        <p:cNvGrpSpPr/>
        <p:nvPr/>
      </p:nvGrpSpPr>
      <p:grpSpPr>
        <a:xfrm>
          <a:off x="0" y="0"/>
          <a:ext cx="0" cy="0"/>
          <a:chOff x="0" y="0"/>
          <a:chExt cx="0" cy="0"/>
        </a:xfrm>
      </p:grpSpPr>
      <p:sp>
        <p:nvSpPr>
          <p:cNvPr id="15" name="Picture Placeholder 14"/>
          <p:cNvSpPr>
            <a:spLocks noGrp="1"/>
          </p:cNvSpPr>
          <p:nvPr>
            <p:ph type="pic" sz="quarter" idx="14" hasCustomPrompt="1"/>
          </p:nvPr>
        </p:nvSpPr>
        <p:spPr>
          <a:xfrm>
            <a:off x="0" y="0"/>
            <a:ext cx="12192000" cy="6721475"/>
          </a:xfrm>
        </p:spPr>
        <p:txBody>
          <a:bodyPr wrap="none" tIns="1224000" anchor="t" anchorCtr="1"/>
          <a:lstStyle>
            <a:lvl1pPr marL="0" indent="0">
              <a:buFontTx/>
              <a:buNone/>
              <a:defRPr/>
            </a:lvl1pPr>
          </a:lstStyle>
          <a:p>
            <a:r>
              <a:rPr lang="fi-FI" b="0" i="0" dirty="0">
                <a:effectLst/>
                <a:latin typeface="Segoe UI" panose="020B0502040204020203" pitchFamily="34" charset="0"/>
              </a:rPr>
              <a:t>Valitse harmaa tausta-alue aktiiviseksi ja lisää kuva </a:t>
            </a:r>
            <a:br>
              <a:rPr lang="fi-FI" b="0" i="0" dirty="0">
                <a:effectLst/>
                <a:latin typeface="Segoe UI" panose="020B0502040204020203" pitchFamily="34" charset="0"/>
              </a:rPr>
            </a:b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tai esim. omista tiedostoista</a:t>
            </a:r>
            <a:endParaRPr lang="en-US" dirty="0"/>
          </a:p>
        </p:txBody>
      </p:sp>
      <p:sp>
        <p:nvSpPr>
          <p:cNvPr id="9" name="Title 1"/>
          <p:cNvSpPr>
            <a:spLocks noGrp="1"/>
          </p:cNvSpPr>
          <p:nvPr>
            <p:ph type="title"/>
          </p:nvPr>
        </p:nvSpPr>
        <p:spPr>
          <a:xfrm>
            <a:off x="0" y="2076397"/>
            <a:ext cx="12192000" cy="2526600"/>
          </a:xfrm>
          <a:solidFill>
            <a:schemeClr val="accent5">
              <a:alpha val="75000"/>
            </a:schemeClr>
          </a:solidFill>
          <a:ln>
            <a:noFill/>
          </a:ln>
        </p:spPr>
        <p:txBody>
          <a:bodyPr lIns="864000" rIns="90000">
            <a:normAutofit/>
          </a:bodyPr>
          <a:lstStyle>
            <a:lvl1pPr>
              <a:defRPr sz="3600" b="1" i="0">
                <a:solidFill>
                  <a:schemeClr val="bg1"/>
                </a:solidFill>
                <a:latin typeface="+mj-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13"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1" name="Rectangle 10"/>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54607590"/>
      </p:ext>
    </p:extLst>
  </p:cSld>
  <p:clrMapOvr>
    <a:overrideClrMapping bg1="lt1" tx1="dk1" bg2="lt2" tx2="dk2" accent1="accent1" accent2="accent2" accent3="accent3" accent4="accent4" accent5="accent5" accent6="accent6" hlink="hlink" folHlink="folHlink"/>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aaka_palkki_kuva_pinkki">
    <p:bg>
      <p:bgPr>
        <a:solidFill>
          <a:schemeClr val="bg1">
            <a:lumMod val="75000"/>
          </a:schemeClr>
        </a:solidFill>
        <a:effectLst/>
      </p:bgPr>
    </p:bg>
    <p:spTree>
      <p:nvGrpSpPr>
        <p:cNvPr id="1" name=""/>
        <p:cNvGrpSpPr/>
        <p:nvPr/>
      </p:nvGrpSpPr>
      <p:grpSpPr>
        <a:xfrm>
          <a:off x="0" y="0"/>
          <a:ext cx="0" cy="0"/>
          <a:chOff x="0" y="0"/>
          <a:chExt cx="0" cy="0"/>
        </a:xfrm>
      </p:grpSpPr>
      <p:sp>
        <p:nvSpPr>
          <p:cNvPr id="15" name="Picture Placeholder 14"/>
          <p:cNvSpPr>
            <a:spLocks noGrp="1"/>
          </p:cNvSpPr>
          <p:nvPr>
            <p:ph type="pic" sz="quarter" idx="14" hasCustomPrompt="1"/>
          </p:nvPr>
        </p:nvSpPr>
        <p:spPr>
          <a:xfrm>
            <a:off x="0" y="0"/>
            <a:ext cx="12192000" cy="6721475"/>
          </a:xfrm>
        </p:spPr>
        <p:txBody>
          <a:bodyPr wrap="none" tIns="1224000" anchor="t" anchorCtr="1"/>
          <a:lstStyle>
            <a:lvl1pPr marL="0" marR="0" indent="0" algn="l" defTabSz="914400" rtl="0" eaLnBrk="1" fontAlgn="auto" latinLnBrk="0" hangingPunct="1">
              <a:lnSpc>
                <a:spcPct val="90000"/>
              </a:lnSpc>
              <a:spcBef>
                <a:spcPts val="1000"/>
              </a:spcBef>
              <a:spcAft>
                <a:spcPts val="0"/>
              </a:spcAft>
              <a:buClrTx/>
              <a:buSzTx/>
              <a:buFontTx/>
              <a:buNone/>
              <a:tabLst/>
              <a:defRPr/>
            </a:lvl1pPr>
          </a:lstStyle>
          <a:p>
            <a:r>
              <a:rPr lang="fi-FI" b="0" i="0" dirty="0">
                <a:effectLst/>
                <a:latin typeface="Segoe UI" panose="020B0502040204020203" pitchFamily="34" charset="0"/>
              </a:rPr>
              <a:t>Valitse harmaa tausta-alue aktiiviseksi ja lisää kuva </a:t>
            </a:r>
            <a:br>
              <a:rPr lang="fi-FI" b="0" i="0" dirty="0">
                <a:effectLst/>
                <a:latin typeface="Segoe UI" panose="020B0502040204020203" pitchFamily="34" charset="0"/>
              </a:rPr>
            </a:b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tai esim. omista tiedostoista</a:t>
            </a:r>
            <a:endParaRPr lang="en-US" dirty="0"/>
          </a:p>
        </p:txBody>
      </p:sp>
      <p:sp>
        <p:nvSpPr>
          <p:cNvPr id="9" name="Title 1"/>
          <p:cNvSpPr>
            <a:spLocks noGrp="1"/>
          </p:cNvSpPr>
          <p:nvPr>
            <p:ph type="title"/>
          </p:nvPr>
        </p:nvSpPr>
        <p:spPr>
          <a:xfrm>
            <a:off x="0" y="2076397"/>
            <a:ext cx="12192000" cy="2526600"/>
          </a:xfrm>
          <a:solidFill>
            <a:srgbClr val="FF008F">
              <a:alpha val="75000"/>
            </a:srgbClr>
          </a:solidFill>
          <a:ln>
            <a:noFill/>
          </a:ln>
        </p:spPr>
        <p:txBody>
          <a:bodyPr lIns="864000" rIns="90000">
            <a:normAutofit/>
          </a:bodyPr>
          <a:lstStyle>
            <a:lvl1pPr>
              <a:defRPr sz="3600" b="1" i="0">
                <a:solidFill>
                  <a:schemeClr val="bg1"/>
                </a:solidFill>
                <a:latin typeface="+mj-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13"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2" name="Rectangle 11"/>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3570822"/>
      </p:ext>
    </p:extLst>
  </p:cSld>
  <p:clrMapOvr>
    <a:overrideClrMapping bg1="lt1" tx1="dk1" bg2="lt2" tx2="dk2" accent1="accent1" accent2="accent2" accent3="accent3" accent4="accent4" accent5="accent5" accent6="accent6" hlink="hlink" folHlink="folHlink"/>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vaaka_palkki_kuva_oranssi">
    <p:bg>
      <p:bgPr>
        <a:solidFill>
          <a:schemeClr val="bg1">
            <a:lumMod val="75000"/>
          </a:schemeClr>
        </a:solidFill>
        <a:effectLst/>
      </p:bgPr>
    </p:bg>
    <p:spTree>
      <p:nvGrpSpPr>
        <p:cNvPr id="1" name=""/>
        <p:cNvGrpSpPr/>
        <p:nvPr/>
      </p:nvGrpSpPr>
      <p:grpSpPr>
        <a:xfrm>
          <a:off x="0" y="0"/>
          <a:ext cx="0" cy="0"/>
          <a:chOff x="0" y="0"/>
          <a:chExt cx="0" cy="0"/>
        </a:xfrm>
      </p:grpSpPr>
      <p:sp>
        <p:nvSpPr>
          <p:cNvPr id="15" name="Picture Placeholder 14"/>
          <p:cNvSpPr>
            <a:spLocks noGrp="1"/>
          </p:cNvSpPr>
          <p:nvPr>
            <p:ph type="pic" sz="quarter" idx="14" hasCustomPrompt="1"/>
          </p:nvPr>
        </p:nvSpPr>
        <p:spPr>
          <a:xfrm>
            <a:off x="0" y="0"/>
            <a:ext cx="12192000" cy="6721475"/>
          </a:xfrm>
        </p:spPr>
        <p:txBody>
          <a:bodyPr wrap="none" tIns="1224000" anchor="t" anchorCtr="1"/>
          <a:lstStyle>
            <a:lvl1pPr marL="0" indent="0">
              <a:buFontTx/>
              <a:buNone/>
              <a:defRPr/>
            </a:lvl1pPr>
          </a:lstStyle>
          <a:p>
            <a:r>
              <a:rPr lang="fi-FI" b="0" i="0" dirty="0">
                <a:effectLst/>
                <a:latin typeface="Segoe UI" panose="020B0502040204020203" pitchFamily="34" charset="0"/>
              </a:rPr>
              <a:t>Valitse harmaa tausta-alue aktiiviseksi ja lisää kuva </a:t>
            </a:r>
            <a:br>
              <a:rPr lang="fi-FI" b="0" i="0" dirty="0">
                <a:effectLst/>
                <a:latin typeface="Segoe UI" panose="020B0502040204020203" pitchFamily="34" charset="0"/>
              </a:rPr>
            </a:b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tai esim. omista tiedostoista</a:t>
            </a:r>
            <a:endParaRPr lang="en-US" dirty="0"/>
          </a:p>
        </p:txBody>
      </p:sp>
      <p:sp>
        <p:nvSpPr>
          <p:cNvPr id="9" name="Title 1"/>
          <p:cNvSpPr>
            <a:spLocks noGrp="1"/>
          </p:cNvSpPr>
          <p:nvPr>
            <p:ph type="title"/>
          </p:nvPr>
        </p:nvSpPr>
        <p:spPr>
          <a:xfrm>
            <a:off x="0" y="2076397"/>
            <a:ext cx="12192000" cy="2526600"/>
          </a:xfrm>
          <a:solidFill>
            <a:srgbClr val="FF5100">
              <a:alpha val="75000"/>
            </a:srgbClr>
          </a:solidFill>
          <a:ln>
            <a:noFill/>
          </a:ln>
        </p:spPr>
        <p:txBody>
          <a:bodyPr lIns="864000" rIns="90000">
            <a:normAutofit/>
          </a:bodyPr>
          <a:lstStyle>
            <a:lvl1pPr>
              <a:defRPr sz="3600" b="1" i="0">
                <a:solidFill>
                  <a:schemeClr val="bg1"/>
                </a:solidFill>
                <a:latin typeface="+mj-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13"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8" name="Rectangle 7"/>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513226"/>
      </p:ext>
    </p:extLst>
  </p:cSld>
  <p:clrMapOvr>
    <a:overrideClrMapping bg1="lt1" tx1="dk1" bg2="lt2" tx2="dk2" accent1="accent1" accent2="accent2" accent3="accent3" accent4="accent4" accent5="accent5" accent6="accent6" hlink="hlink" folHlink="folHlink"/>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pea_palkki_kuva_v_sininen">
    <p:bg>
      <p:bgPr>
        <a:solidFill>
          <a:schemeClr val="bg1">
            <a:lumMod val="75000"/>
          </a:schemeClr>
        </a:solidFill>
        <a:effectLst/>
      </p:bgPr>
    </p:bg>
    <p:spTree>
      <p:nvGrpSpPr>
        <p:cNvPr id="1" name=""/>
        <p:cNvGrpSpPr/>
        <p:nvPr/>
      </p:nvGrpSpPr>
      <p:grpSpPr>
        <a:xfrm>
          <a:off x="0" y="0"/>
          <a:ext cx="0" cy="0"/>
          <a:chOff x="0" y="0"/>
          <a:chExt cx="0" cy="0"/>
        </a:xfrm>
      </p:grpSpPr>
      <p:sp>
        <p:nvSpPr>
          <p:cNvPr id="15" name="Picture Placeholder"/>
          <p:cNvSpPr>
            <a:spLocks noGrp="1"/>
          </p:cNvSpPr>
          <p:nvPr>
            <p:ph type="pic" sz="quarter" idx="14" hasCustomPrompt="1"/>
          </p:nvPr>
        </p:nvSpPr>
        <p:spPr>
          <a:xfrm>
            <a:off x="0" y="0"/>
            <a:ext cx="12192000" cy="6721475"/>
          </a:xfrm>
        </p:spPr>
        <p:txBody>
          <a:bodyPr wrap="none" tIns="1224000" anchor="t" anchorCtr="1"/>
          <a:lstStyle>
            <a:lvl1pPr marL="3960000" indent="0" algn="r">
              <a:buFontTx/>
              <a:buNone/>
              <a:defRPr/>
            </a:lvl1pPr>
          </a:lstStyle>
          <a:p>
            <a:r>
              <a:rPr lang="fi-FI" b="0" i="0" dirty="0">
                <a:effectLst/>
                <a:latin typeface="Segoe UI" panose="020B0502040204020203" pitchFamily="34" charset="0"/>
              </a:rPr>
              <a:t>Valitse harmaa tausta-alue aktiiviseksi </a:t>
            </a:r>
            <a:br>
              <a:rPr lang="fi-FI" b="0" i="0" dirty="0">
                <a:effectLst/>
                <a:latin typeface="Segoe UI" panose="020B0502040204020203" pitchFamily="34" charset="0"/>
              </a:rPr>
            </a:br>
            <a:r>
              <a:rPr lang="fi-FI" b="0" i="0" dirty="0">
                <a:effectLst/>
                <a:latin typeface="Segoe UI" panose="020B0502040204020203" pitchFamily="34" charset="0"/>
              </a:rPr>
              <a:t>ja lisää kuva </a:t>
            </a: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a:t>
            </a:r>
            <a:br>
              <a:rPr lang="fi-FI" b="0" i="0" dirty="0">
                <a:effectLst/>
                <a:latin typeface="Segoe UI" panose="020B0502040204020203" pitchFamily="34" charset="0"/>
              </a:rPr>
            </a:br>
            <a:r>
              <a:rPr lang="fi-FI" b="0" i="0" dirty="0">
                <a:effectLst/>
                <a:latin typeface="Segoe UI" panose="020B0502040204020203" pitchFamily="34" charset="0"/>
              </a:rPr>
              <a:t>tai esim. omista tiedostoista</a:t>
            </a:r>
            <a:endParaRPr lang="en-US" dirty="0"/>
          </a:p>
        </p:txBody>
      </p:sp>
      <p:sp>
        <p:nvSpPr>
          <p:cNvPr id="9" name="Title"/>
          <p:cNvSpPr>
            <a:spLocks noGrp="1"/>
          </p:cNvSpPr>
          <p:nvPr>
            <p:ph type="title"/>
          </p:nvPr>
        </p:nvSpPr>
        <p:spPr>
          <a:xfrm>
            <a:off x="841374" y="-7409"/>
            <a:ext cx="3987800" cy="6737351"/>
          </a:xfrm>
          <a:solidFill>
            <a:schemeClr val="accent3">
              <a:alpha val="75000"/>
            </a:schemeClr>
          </a:solidFill>
          <a:ln>
            <a:noFill/>
          </a:ln>
        </p:spPr>
        <p:txBody>
          <a:bodyPr lIns="396000" tIns="1188000" rIns="396000" anchor="t" anchorCtr="0">
            <a:normAutofit/>
          </a:bodyPr>
          <a:lstStyle>
            <a:lvl1pPr>
              <a:defRPr sz="3600" b="1" i="0">
                <a:solidFill>
                  <a:schemeClr val="bg1"/>
                </a:solidFill>
                <a:latin typeface="+mj-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4" name="Text Placeholder"/>
          <p:cNvSpPr>
            <a:spLocks noGrp="1"/>
          </p:cNvSpPr>
          <p:nvPr>
            <p:ph type="body" sz="quarter" idx="15"/>
          </p:nvPr>
        </p:nvSpPr>
        <p:spPr>
          <a:xfrm>
            <a:off x="838200" y="2702740"/>
            <a:ext cx="3990975" cy="3937773"/>
          </a:xfrm>
        </p:spPr>
        <p:txBody>
          <a:bodyPr lIns="396000" tIns="46800" rIns="396000" bIns="46800">
            <a:normAutofit/>
          </a:bodyPr>
          <a:lstStyle>
            <a:lvl1pPr>
              <a:defRPr sz="1600" b="0" i="0">
                <a:solidFill>
                  <a:schemeClr val="bg1"/>
                </a:solidFill>
                <a:latin typeface="+mn-lt"/>
                <a:ea typeface="Tahoma" panose="020B0604030504040204" pitchFamily="34" charset="0"/>
                <a:cs typeface="Tahoma" panose="020B0604030504040204" pitchFamily="34" charset="0"/>
              </a:defRPr>
            </a:lvl1pPr>
            <a:lvl2pPr>
              <a:defRPr sz="1600" b="0" i="0">
                <a:solidFill>
                  <a:schemeClr val="bg1"/>
                </a:solidFill>
                <a:latin typeface="+mn-lt"/>
                <a:ea typeface="Tahoma" panose="020B0604030504040204" pitchFamily="34" charset="0"/>
                <a:cs typeface="Tahoma" panose="020B0604030504040204" pitchFamily="34" charset="0"/>
              </a:defRPr>
            </a:lvl2pPr>
            <a:lvl3pPr>
              <a:defRPr sz="1600" b="0" i="0">
                <a:solidFill>
                  <a:schemeClr val="bg1"/>
                </a:solidFill>
                <a:latin typeface="+mn-lt"/>
                <a:ea typeface="Tahoma" panose="020B0604030504040204" pitchFamily="34" charset="0"/>
                <a:cs typeface="Tahoma" panose="020B0604030504040204" pitchFamily="34" charset="0"/>
              </a:defRPr>
            </a:lvl3pPr>
            <a:lvl4pPr>
              <a:defRPr sz="1600" b="0" i="0">
                <a:solidFill>
                  <a:schemeClr val="bg1"/>
                </a:solidFill>
                <a:latin typeface="+mn-lt"/>
                <a:ea typeface="Tahoma" panose="020B0604030504040204" pitchFamily="34" charset="0"/>
                <a:cs typeface="Tahoma" panose="020B0604030504040204" pitchFamily="34" charset="0"/>
              </a:defRPr>
            </a:lvl4pPr>
            <a:lvl5pPr>
              <a:defRPr sz="1600" b="0" i="0">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4" name="Slide Number Placeholde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3" name="Rectangle"/>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94895070"/>
      </p:ext>
    </p:extLst>
  </p:cSld>
  <p:clrMapOvr>
    <a:overrideClrMapping bg1="lt1" tx1="dk1" bg2="lt2" tx2="dk2" accent1="accent1" accent2="accent2" accent3="accent3" accent4="accent4" accent5="accent5" accent6="accent6" hlink="hlink" folHlink="folHlink"/>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apea_palkki_kuva_sininen">
    <p:bg>
      <p:bgPr>
        <a:solidFill>
          <a:schemeClr val="bg1">
            <a:lumMod val="75000"/>
          </a:schemeClr>
        </a:solidFill>
        <a:effectLst/>
      </p:bgPr>
    </p:bg>
    <p:spTree>
      <p:nvGrpSpPr>
        <p:cNvPr id="1" name=""/>
        <p:cNvGrpSpPr/>
        <p:nvPr/>
      </p:nvGrpSpPr>
      <p:grpSpPr>
        <a:xfrm>
          <a:off x="0" y="0"/>
          <a:ext cx="0" cy="0"/>
          <a:chOff x="0" y="0"/>
          <a:chExt cx="0" cy="0"/>
        </a:xfrm>
      </p:grpSpPr>
      <p:sp>
        <p:nvSpPr>
          <p:cNvPr id="15" name="Picture Placeholder 14"/>
          <p:cNvSpPr>
            <a:spLocks noGrp="1"/>
          </p:cNvSpPr>
          <p:nvPr>
            <p:ph type="pic" sz="quarter" idx="14" hasCustomPrompt="1"/>
          </p:nvPr>
        </p:nvSpPr>
        <p:spPr>
          <a:xfrm>
            <a:off x="0" y="0"/>
            <a:ext cx="12192000" cy="6721475"/>
          </a:xfrm>
        </p:spPr>
        <p:txBody>
          <a:bodyPr wrap="none" tIns="1224000" anchor="t" anchorCtr="1"/>
          <a:lstStyle>
            <a:lvl1pPr marL="3960000" indent="0" algn="r">
              <a:buFontTx/>
              <a:buNone/>
              <a:defRPr/>
            </a:lvl1pPr>
          </a:lstStyle>
          <a:p>
            <a:r>
              <a:rPr lang="fi-FI" b="0" i="0" dirty="0">
                <a:effectLst/>
                <a:latin typeface="Segoe UI" panose="020B0502040204020203" pitchFamily="34" charset="0"/>
              </a:rPr>
              <a:t>Valitse harmaa tausta-alue aktiiviseksi </a:t>
            </a:r>
            <a:br>
              <a:rPr lang="fi-FI" b="0" i="0" dirty="0">
                <a:effectLst/>
                <a:latin typeface="Segoe UI" panose="020B0502040204020203" pitchFamily="34" charset="0"/>
              </a:rPr>
            </a:br>
            <a:r>
              <a:rPr lang="fi-FI" b="0" i="0" dirty="0">
                <a:effectLst/>
                <a:latin typeface="Segoe UI" panose="020B0502040204020203" pitchFamily="34" charset="0"/>
              </a:rPr>
              <a:t>ja lisää kuva </a:t>
            </a: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a:t>
            </a:r>
            <a:br>
              <a:rPr lang="fi-FI" b="0" i="0" dirty="0">
                <a:effectLst/>
                <a:latin typeface="Segoe UI" panose="020B0502040204020203" pitchFamily="34" charset="0"/>
              </a:rPr>
            </a:br>
            <a:r>
              <a:rPr lang="fi-FI" b="0" i="0" dirty="0">
                <a:effectLst/>
                <a:latin typeface="Segoe UI" panose="020B0502040204020203" pitchFamily="34" charset="0"/>
              </a:rPr>
              <a:t>tai esim. omista tiedostoista</a:t>
            </a:r>
            <a:endParaRPr lang="en-US" dirty="0"/>
          </a:p>
        </p:txBody>
      </p:sp>
      <p:sp>
        <p:nvSpPr>
          <p:cNvPr id="9" name="Title 1"/>
          <p:cNvSpPr>
            <a:spLocks noGrp="1"/>
          </p:cNvSpPr>
          <p:nvPr>
            <p:ph type="title"/>
          </p:nvPr>
        </p:nvSpPr>
        <p:spPr>
          <a:xfrm>
            <a:off x="841374" y="-15876"/>
            <a:ext cx="3987800" cy="6737351"/>
          </a:xfrm>
          <a:solidFill>
            <a:srgbClr val="00B0CC">
              <a:alpha val="75000"/>
            </a:srgbClr>
          </a:solidFill>
          <a:ln>
            <a:noFill/>
          </a:ln>
        </p:spPr>
        <p:txBody>
          <a:bodyPr lIns="396000" tIns="1188000" rIns="396000" anchor="t" anchorCtr="0">
            <a:normAutofit/>
          </a:bodyPr>
          <a:lstStyle>
            <a:lvl1pPr>
              <a:defRPr sz="3600" b="1" i="0">
                <a:solidFill>
                  <a:schemeClr val="bg1"/>
                </a:solidFill>
                <a:latin typeface="+mn-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12" name="Text Placeholder 3"/>
          <p:cNvSpPr>
            <a:spLocks noGrp="1"/>
          </p:cNvSpPr>
          <p:nvPr>
            <p:ph type="body" sz="quarter" idx="15"/>
          </p:nvPr>
        </p:nvSpPr>
        <p:spPr>
          <a:xfrm>
            <a:off x="838200" y="2702740"/>
            <a:ext cx="3990975" cy="3937773"/>
          </a:xfrm>
        </p:spPr>
        <p:txBody>
          <a:bodyPr lIns="396000" tIns="46800" rIns="396000" bIns="46800">
            <a:normAutofit/>
          </a:bodyPr>
          <a:lstStyle>
            <a:lvl1pPr>
              <a:defRPr sz="1600" b="0" i="0">
                <a:solidFill>
                  <a:schemeClr val="bg1"/>
                </a:solidFill>
                <a:latin typeface="+mn-lt"/>
                <a:ea typeface="Tahoma" panose="020B0604030504040204" pitchFamily="34" charset="0"/>
                <a:cs typeface="Tahoma" panose="020B0604030504040204" pitchFamily="34" charset="0"/>
              </a:defRPr>
            </a:lvl1pPr>
            <a:lvl2pPr>
              <a:defRPr sz="1600" b="0" i="0">
                <a:solidFill>
                  <a:schemeClr val="bg1"/>
                </a:solidFill>
                <a:latin typeface="+mn-lt"/>
                <a:ea typeface="Tahoma" panose="020B0604030504040204" pitchFamily="34" charset="0"/>
                <a:cs typeface="Tahoma" panose="020B0604030504040204" pitchFamily="34" charset="0"/>
              </a:defRPr>
            </a:lvl2pPr>
            <a:lvl3pPr>
              <a:defRPr sz="1600" b="0" i="0">
                <a:solidFill>
                  <a:schemeClr val="bg1"/>
                </a:solidFill>
                <a:latin typeface="+mn-lt"/>
                <a:ea typeface="Tahoma" panose="020B0604030504040204" pitchFamily="34" charset="0"/>
                <a:cs typeface="Tahoma" panose="020B0604030504040204" pitchFamily="34" charset="0"/>
              </a:defRPr>
            </a:lvl3pPr>
            <a:lvl4pPr>
              <a:defRPr sz="1600" b="0" i="0">
                <a:solidFill>
                  <a:schemeClr val="bg1"/>
                </a:solidFill>
                <a:latin typeface="+mn-lt"/>
                <a:ea typeface="Tahoma" panose="020B0604030504040204" pitchFamily="34" charset="0"/>
                <a:cs typeface="Tahoma" panose="020B0604030504040204" pitchFamily="34" charset="0"/>
              </a:defRPr>
            </a:lvl4pPr>
            <a:lvl5pPr>
              <a:defRPr sz="1600" b="0" i="0">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4"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3" name="Rectangle 12"/>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10096961"/>
      </p:ext>
    </p:extLst>
  </p:cSld>
  <p:clrMapOvr>
    <a:overrideClrMapping bg1="lt1" tx1="dk1" bg2="lt2" tx2="dk2" accent1="accent1" accent2="accent2" accent3="accent3" accent4="accent4" accent5="accent5" accent6="accent6" hlink="hlink" folHlink="folHlink"/>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apea_palkki_kuva_k_sininen">
    <p:bg>
      <p:bgPr>
        <a:solidFill>
          <a:schemeClr val="bg1">
            <a:lumMod val="75000"/>
          </a:schemeClr>
        </a:solidFill>
        <a:effectLst/>
      </p:bgPr>
    </p:bg>
    <p:spTree>
      <p:nvGrpSpPr>
        <p:cNvPr id="1" name=""/>
        <p:cNvGrpSpPr/>
        <p:nvPr/>
      </p:nvGrpSpPr>
      <p:grpSpPr>
        <a:xfrm>
          <a:off x="0" y="0"/>
          <a:ext cx="0" cy="0"/>
          <a:chOff x="0" y="0"/>
          <a:chExt cx="0" cy="0"/>
        </a:xfrm>
      </p:grpSpPr>
      <p:sp>
        <p:nvSpPr>
          <p:cNvPr id="15" name="Picture Placeholder 14"/>
          <p:cNvSpPr>
            <a:spLocks noGrp="1"/>
          </p:cNvSpPr>
          <p:nvPr>
            <p:ph type="pic" sz="quarter" idx="14" hasCustomPrompt="1"/>
          </p:nvPr>
        </p:nvSpPr>
        <p:spPr>
          <a:xfrm>
            <a:off x="0" y="0"/>
            <a:ext cx="12192000" cy="6721475"/>
          </a:xfrm>
        </p:spPr>
        <p:txBody>
          <a:bodyPr wrap="none" tIns="1224000" anchor="t" anchorCtr="1"/>
          <a:lstStyle>
            <a:lvl1pPr marL="3960000" indent="0" algn="r">
              <a:buFontTx/>
              <a:buNone/>
              <a:defRPr/>
            </a:lvl1pPr>
          </a:lstStyle>
          <a:p>
            <a:r>
              <a:rPr lang="fi-FI" b="0" i="0" dirty="0">
                <a:effectLst/>
                <a:latin typeface="Segoe UI" panose="020B0502040204020203" pitchFamily="34" charset="0"/>
              </a:rPr>
              <a:t>Valitse harmaa tausta-alue aktiiviseksi </a:t>
            </a:r>
            <a:br>
              <a:rPr lang="fi-FI" b="0" i="0" dirty="0">
                <a:effectLst/>
                <a:latin typeface="Segoe UI" panose="020B0502040204020203" pitchFamily="34" charset="0"/>
              </a:rPr>
            </a:br>
            <a:r>
              <a:rPr lang="fi-FI" b="0" i="0" dirty="0">
                <a:effectLst/>
                <a:latin typeface="Segoe UI" panose="020B0502040204020203" pitchFamily="34" charset="0"/>
              </a:rPr>
              <a:t>ja lisää kuva </a:t>
            </a: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a:t>
            </a:r>
            <a:br>
              <a:rPr lang="fi-FI" b="0" i="0" dirty="0">
                <a:effectLst/>
                <a:latin typeface="Segoe UI" panose="020B0502040204020203" pitchFamily="34" charset="0"/>
              </a:rPr>
            </a:br>
            <a:r>
              <a:rPr lang="fi-FI" b="0" i="0" dirty="0">
                <a:effectLst/>
                <a:latin typeface="Segoe UI" panose="020B0502040204020203" pitchFamily="34" charset="0"/>
              </a:rPr>
              <a:t>tai esim. omista tiedostoista</a:t>
            </a:r>
            <a:endParaRPr lang="en-US" dirty="0"/>
          </a:p>
        </p:txBody>
      </p:sp>
      <p:sp>
        <p:nvSpPr>
          <p:cNvPr id="9" name="Title 1"/>
          <p:cNvSpPr>
            <a:spLocks noGrp="1"/>
          </p:cNvSpPr>
          <p:nvPr>
            <p:ph type="title"/>
          </p:nvPr>
        </p:nvSpPr>
        <p:spPr>
          <a:xfrm>
            <a:off x="841374" y="-15876"/>
            <a:ext cx="3987800" cy="6737351"/>
          </a:xfrm>
          <a:solidFill>
            <a:schemeClr val="accent2">
              <a:alpha val="75000"/>
            </a:schemeClr>
          </a:solidFill>
          <a:ln>
            <a:noFill/>
          </a:ln>
        </p:spPr>
        <p:txBody>
          <a:bodyPr lIns="396000" tIns="1188000" rIns="396000" anchor="t" anchorCtr="0">
            <a:normAutofit/>
          </a:bodyPr>
          <a:lstStyle>
            <a:lvl1pPr>
              <a:defRPr sz="3600" b="1" i="0">
                <a:solidFill>
                  <a:schemeClr val="bg1"/>
                </a:solidFill>
                <a:latin typeface="+mj-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16" name="Text Placeholder 3"/>
          <p:cNvSpPr>
            <a:spLocks noGrp="1"/>
          </p:cNvSpPr>
          <p:nvPr>
            <p:ph type="body" sz="quarter" idx="15"/>
          </p:nvPr>
        </p:nvSpPr>
        <p:spPr>
          <a:xfrm>
            <a:off x="838200" y="2702740"/>
            <a:ext cx="3990975" cy="3937773"/>
          </a:xfrm>
        </p:spPr>
        <p:txBody>
          <a:bodyPr lIns="396000" tIns="46800" rIns="396000" bIns="46800">
            <a:normAutofit/>
          </a:bodyPr>
          <a:lstStyle>
            <a:lvl1pPr>
              <a:defRPr sz="1600" b="0" i="0">
                <a:solidFill>
                  <a:schemeClr val="bg1"/>
                </a:solidFill>
                <a:latin typeface="+mn-lt"/>
                <a:ea typeface="Tahoma" panose="020B0604030504040204" pitchFamily="34" charset="0"/>
                <a:cs typeface="Tahoma" panose="020B0604030504040204" pitchFamily="34" charset="0"/>
              </a:defRPr>
            </a:lvl1pPr>
            <a:lvl2pPr>
              <a:defRPr sz="1600" b="0" i="0">
                <a:solidFill>
                  <a:schemeClr val="bg1"/>
                </a:solidFill>
                <a:latin typeface="+mn-lt"/>
                <a:ea typeface="Tahoma" panose="020B0604030504040204" pitchFamily="34" charset="0"/>
                <a:cs typeface="Tahoma" panose="020B0604030504040204" pitchFamily="34" charset="0"/>
              </a:defRPr>
            </a:lvl2pPr>
            <a:lvl3pPr>
              <a:defRPr sz="1600" b="0" i="0">
                <a:solidFill>
                  <a:schemeClr val="bg1"/>
                </a:solidFill>
                <a:latin typeface="+mn-lt"/>
                <a:ea typeface="Tahoma" panose="020B0604030504040204" pitchFamily="34" charset="0"/>
                <a:cs typeface="Tahoma" panose="020B0604030504040204" pitchFamily="34" charset="0"/>
              </a:defRPr>
            </a:lvl3pPr>
            <a:lvl4pPr>
              <a:defRPr sz="1600" b="0" i="0">
                <a:solidFill>
                  <a:schemeClr val="bg1"/>
                </a:solidFill>
                <a:latin typeface="+mn-lt"/>
                <a:ea typeface="Tahoma" panose="020B0604030504040204" pitchFamily="34" charset="0"/>
                <a:cs typeface="Tahoma" panose="020B0604030504040204" pitchFamily="34" charset="0"/>
              </a:defRPr>
            </a:lvl4pPr>
            <a:lvl5pPr>
              <a:defRPr sz="1600" b="0" i="0">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4"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3" name="Rectangle 12"/>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11562948"/>
      </p:ext>
    </p:extLst>
  </p:cSld>
  <p:clrMapOvr>
    <a:overrideClrMapping bg1="lt1" tx1="dk1" bg2="lt2" tx2="dk2" accent1="accent1" accent2="accent2" accent3="accent3" accent4="accent4" accent5="accent5" accent6="accent6" hlink="hlink" folHlink="folHlink"/>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apea_palkki_kuva_t_sininen">
    <p:bg>
      <p:bgPr>
        <a:solidFill>
          <a:schemeClr val="bg1">
            <a:lumMod val="75000"/>
          </a:schemeClr>
        </a:solidFill>
        <a:effectLst/>
      </p:bgPr>
    </p:bg>
    <p:spTree>
      <p:nvGrpSpPr>
        <p:cNvPr id="1" name=""/>
        <p:cNvGrpSpPr/>
        <p:nvPr/>
      </p:nvGrpSpPr>
      <p:grpSpPr>
        <a:xfrm>
          <a:off x="0" y="0"/>
          <a:ext cx="0" cy="0"/>
          <a:chOff x="0" y="0"/>
          <a:chExt cx="0" cy="0"/>
        </a:xfrm>
      </p:grpSpPr>
      <p:sp>
        <p:nvSpPr>
          <p:cNvPr id="15" name="Picture Placeholder 14"/>
          <p:cNvSpPr>
            <a:spLocks noGrp="1"/>
          </p:cNvSpPr>
          <p:nvPr>
            <p:ph type="pic" sz="quarter" idx="14" hasCustomPrompt="1"/>
          </p:nvPr>
        </p:nvSpPr>
        <p:spPr>
          <a:xfrm>
            <a:off x="0" y="0"/>
            <a:ext cx="12192000" cy="6721475"/>
          </a:xfrm>
        </p:spPr>
        <p:txBody>
          <a:bodyPr wrap="none" tIns="1224000" anchor="t" anchorCtr="1"/>
          <a:lstStyle>
            <a:lvl1pPr marL="3960000" indent="0" algn="r">
              <a:buFontTx/>
              <a:buNone/>
              <a:defRPr/>
            </a:lvl1pPr>
          </a:lstStyle>
          <a:p>
            <a:r>
              <a:rPr lang="fi-FI" b="0" i="0" dirty="0">
                <a:effectLst/>
                <a:latin typeface="Segoe UI" panose="020B0502040204020203" pitchFamily="34" charset="0"/>
              </a:rPr>
              <a:t>Valitse harmaa tausta-alue aktiiviseksi </a:t>
            </a:r>
            <a:br>
              <a:rPr lang="fi-FI" b="0" i="0" dirty="0">
                <a:effectLst/>
                <a:latin typeface="Segoe UI" panose="020B0502040204020203" pitchFamily="34" charset="0"/>
              </a:rPr>
            </a:br>
            <a:r>
              <a:rPr lang="fi-FI" b="0" i="0" dirty="0">
                <a:effectLst/>
                <a:latin typeface="Segoe UI" panose="020B0502040204020203" pitchFamily="34" charset="0"/>
              </a:rPr>
              <a:t>ja lisää kuva </a:t>
            </a: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a:t>
            </a:r>
            <a:br>
              <a:rPr lang="fi-FI" b="0" i="0" dirty="0">
                <a:effectLst/>
                <a:latin typeface="Segoe UI" panose="020B0502040204020203" pitchFamily="34" charset="0"/>
              </a:rPr>
            </a:br>
            <a:r>
              <a:rPr lang="fi-FI" b="0" i="0" dirty="0">
                <a:effectLst/>
                <a:latin typeface="Segoe UI" panose="020B0502040204020203" pitchFamily="34" charset="0"/>
              </a:rPr>
              <a:t>tai esim. omista tiedostoista</a:t>
            </a:r>
            <a:endParaRPr lang="en-US" dirty="0"/>
          </a:p>
        </p:txBody>
      </p:sp>
      <p:sp>
        <p:nvSpPr>
          <p:cNvPr id="9" name="Title 1"/>
          <p:cNvSpPr>
            <a:spLocks noGrp="1"/>
          </p:cNvSpPr>
          <p:nvPr>
            <p:ph type="title"/>
          </p:nvPr>
        </p:nvSpPr>
        <p:spPr>
          <a:xfrm>
            <a:off x="841374" y="-15876"/>
            <a:ext cx="3987800" cy="6737351"/>
          </a:xfrm>
          <a:solidFill>
            <a:schemeClr val="accent1">
              <a:alpha val="75000"/>
            </a:schemeClr>
          </a:solidFill>
          <a:ln>
            <a:noFill/>
          </a:ln>
        </p:spPr>
        <p:txBody>
          <a:bodyPr lIns="396000" tIns="1188000" rIns="396000" anchor="t" anchorCtr="0">
            <a:normAutofit/>
          </a:bodyPr>
          <a:lstStyle>
            <a:lvl1pPr>
              <a:defRPr sz="3600" b="1" i="0">
                <a:solidFill>
                  <a:schemeClr val="bg1"/>
                </a:solidFill>
                <a:latin typeface="+mj-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16" name="Text Placeholder 3"/>
          <p:cNvSpPr>
            <a:spLocks noGrp="1"/>
          </p:cNvSpPr>
          <p:nvPr>
            <p:ph type="body" sz="quarter" idx="15"/>
          </p:nvPr>
        </p:nvSpPr>
        <p:spPr>
          <a:xfrm>
            <a:off x="838200" y="2702740"/>
            <a:ext cx="3990975" cy="3937773"/>
          </a:xfrm>
        </p:spPr>
        <p:txBody>
          <a:bodyPr lIns="396000" tIns="46800" rIns="396000" bIns="46800">
            <a:normAutofit/>
          </a:bodyPr>
          <a:lstStyle>
            <a:lvl1pPr>
              <a:defRPr sz="1600" b="0" i="0">
                <a:solidFill>
                  <a:schemeClr val="bg1"/>
                </a:solidFill>
                <a:latin typeface="+mn-lt"/>
                <a:ea typeface="Tahoma" panose="020B0604030504040204" pitchFamily="34" charset="0"/>
                <a:cs typeface="Tahoma" panose="020B0604030504040204" pitchFamily="34" charset="0"/>
              </a:defRPr>
            </a:lvl1pPr>
            <a:lvl2pPr>
              <a:defRPr sz="1600" b="0" i="0">
                <a:solidFill>
                  <a:schemeClr val="bg1"/>
                </a:solidFill>
                <a:latin typeface="+mn-lt"/>
                <a:ea typeface="Tahoma" panose="020B0604030504040204" pitchFamily="34" charset="0"/>
                <a:cs typeface="Tahoma" panose="020B0604030504040204" pitchFamily="34" charset="0"/>
              </a:defRPr>
            </a:lvl2pPr>
            <a:lvl3pPr>
              <a:defRPr sz="1600" b="0" i="0">
                <a:solidFill>
                  <a:schemeClr val="bg1"/>
                </a:solidFill>
                <a:latin typeface="+mn-lt"/>
                <a:ea typeface="Tahoma" panose="020B0604030504040204" pitchFamily="34" charset="0"/>
                <a:cs typeface="Tahoma" panose="020B0604030504040204" pitchFamily="34" charset="0"/>
              </a:defRPr>
            </a:lvl3pPr>
            <a:lvl4pPr>
              <a:defRPr sz="1600" b="0" i="0">
                <a:solidFill>
                  <a:schemeClr val="bg1"/>
                </a:solidFill>
                <a:latin typeface="+mn-lt"/>
                <a:ea typeface="Tahoma" panose="020B0604030504040204" pitchFamily="34" charset="0"/>
                <a:cs typeface="Tahoma" panose="020B0604030504040204" pitchFamily="34" charset="0"/>
              </a:defRPr>
            </a:lvl4pPr>
            <a:lvl5pPr>
              <a:defRPr sz="1600" b="0" i="0">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4"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3" name="Rectangle 12"/>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2221925"/>
      </p:ext>
    </p:extLst>
  </p:cSld>
  <p:clrMapOvr>
    <a:overrideClrMapping bg1="lt1" tx1="dk1" bg2="lt2" tx2="dk2" accent1="accent1" accent2="accent2" accent3="accent3" accent4="accent4" accent5="accent5" accent6="accent6" hlink="hlink" folHlink="folHlink"/>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apea_palkki_kuva_lila">
    <p:bg>
      <p:bgPr>
        <a:solidFill>
          <a:schemeClr val="bg1">
            <a:lumMod val="75000"/>
          </a:schemeClr>
        </a:solidFill>
        <a:effectLst/>
      </p:bgPr>
    </p:bg>
    <p:spTree>
      <p:nvGrpSpPr>
        <p:cNvPr id="1" name=""/>
        <p:cNvGrpSpPr/>
        <p:nvPr/>
      </p:nvGrpSpPr>
      <p:grpSpPr>
        <a:xfrm>
          <a:off x="0" y="0"/>
          <a:ext cx="0" cy="0"/>
          <a:chOff x="0" y="0"/>
          <a:chExt cx="0" cy="0"/>
        </a:xfrm>
      </p:grpSpPr>
      <p:sp>
        <p:nvSpPr>
          <p:cNvPr id="15" name="Picture Placeholder 14"/>
          <p:cNvSpPr>
            <a:spLocks noGrp="1"/>
          </p:cNvSpPr>
          <p:nvPr>
            <p:ph type="pic" sz="quarter" idx="14" hasCustomPrompt="1"/>
          </p:nvPr>
        </p:nvSpPr>
        <p:spPr>
          <a:xfrm>
            <a:off x="0" y="0"/>
            <a:ext cx="12192000" cy="6721475"/>
          </a:xfrm>
        </p:spPr>
        <p:txBody>
          <a:bodyPr wrap="none" tIns="1224000" anchor="t" anchorCtr="1"/>
          <a:lstStyle>
            <a:lvl1pPr marL="3960000" indent="0" algn="r">
              <a:buFontTx/>
              <a:buNone/>
              <a:defRPr/>
            </a:lvl1pPr>
          </a:lstStyle>
          <a:p>
            <a:r>
              <a:rPr lang="fi-FI" b="0" i="0" dirty="0">
                <a:effectLst/>
                <a:latin typeface="Segoe UI" panose="020B0502040204020203" pitchFamily="34" charset="0"/>
              </a:rPr>
              <a:t>Valitse harmaa tausta-alue aktiiviseksi </a:t>
            </a:r>
            <a:br>
              <a:rPr lang="fi-FI" b="0" i="0" dirty="0">
                <a:effectLst/>
                <a:latin typeface="Segoe UI" panose="020B0502040204020203" pitchFamily="34" charset="0"/>
              </a:rPr>
            </a:br>
            <a:r>
              <a:rPr lang="fi-FI" b="0" i="0" dirty="0">
                <a:effectLst/>
                <a:latin typeface="Segoe UI" panose="020B0502040204020203" pitchFamily="34" charset="0"/>
              </a:rPr>
              <a:t>ja lisää kuva </a:t>
            </a: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a:t>
            </a:r>
            <a:br>
              <a:rPr lang="fi-FI" b="0" i="0" dirty="0">
                <a:effectLst/>
                <a:latin typeface="Segoe UI" panose="020B0502040204020203" pitchFamily="34" charset="0"/>
              </a:rPr>
            </a:br>
            <a:r>
              <a:rPr lang="fi-FI" b="0" i="0" dirty="0">
                <a:effectLst/>
                <a:latin typeface="Segoe UI" panose="020B0502040204020203" pitchFamily="34" charset="0"/>
              </a:rPr>
              <a:t>tai esim. omista tiedostoista</a:t>
            </a:r>
            <a:endParaRPr lang="en-US" dirty="0"/>
          </a:p>
        </p:txBody>
      </p:sp>
      <p:sp>
        <p:nvSpPr>
          <p:cNvPr id="9" name="Title 1"/>
          <p:cNvSpPr>
            <a:spLocks noGrp="1"/>
          </p:cNvSpPr>
          <p:nvPr>
            <p:ph type="title"/>
          </p:nvPr>
        </p:nvSpPr>
        <p:spPr>
          <a:xfrm>
            <a:off x="841374" y="-15876"/>
            <a:ext cx="3987800" cy="6737351"/>
          </a:xfrm>
          <a:solidFill>
            <a:schemeClr val="accent5">
              <a:alpha val="75000"/>
            </a:schemeClr>
          </a:solidFill>
          <a:ln>
            <a:noFill/>
          </a:ln>
        </p:spPr>
        <p:txBody>
          <a:bodyPr lIns="396000" tIns="1188000" rIns="396000" anchor="t" anchorCtr="0">
            <a:normAutofit/>
          </a:bodyPr>
          <a:lstStyle>
            <a:lvl1pPr>
              <a:defRPr sz="3600" b="1" i="0">
                <a:solidFill>
                  <a:schemeClr val="bg1"/>
                </a:solidFill>
                <a:latin typeface="+mj-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16" name="Text Placeholder 3"/>
          <p:cNvSpPr>
            <a:spLocks noGrp="1"/>
          </p:cNvSpPr>
          <p:nvPr>
            <p:ph type="body" sz="quarter" idx="15"/>
          </p:nvPr>
        </p:nvSpPr>
        <p:spPr>
          <a:xfrm>
            <a:off x="838200" y="2702740"/>
            <a:ext cx="3990975" cy="3937773"/>
          </a:xfrm>
        </p:spPr>
        <p:txBody>
          <a:bodyPr lIns="396000" tIns="46800" rIns="396000" bIns="46800">
            <a:normAutofit/>
          </a:bodyPr>
          <a:lstStyle>
            <a:lvl1pPr>
              <a:defRPr sz="1600" b="0" i="0">
                <a:solidFill>
                  <a:schemeClr val="bg1"/>
                </a:solidFill>
                <a:latin typeface="+mn-lt"/>
                <a:ea typeface="Tahoma" panose="020B0604030504040204" pitchFamily="34" charset="0"/>
                <a:cs typeface="Tahoma" panose="020B0604030504040204" pitchFamily="34" charset="0"/>
              </a:defRPr>
            </a:lvl1pPr>
            <a:lvl2pPr>
              <a:defRPr sz="1600" b="0" i="0">
                <a:solidFill>
                  <a:schemeClr val="bg1"/>
                </a:solidFill>
                <a:latin typeface="+mn-lt"/>
                <a:ea typeface="Tahoma" panose="020B0604030504040204" pitchFamily="34" charset="0"/>
                <a:cs typeface="Tahoma" panose="020B0604030504040204" pitchFamily="34" charset="0"/>
              </a:defRPr>
            </a:lvl2pPr>
            <a:lvl3pPr>
              <a:defRPr sz="1600" b="0" i="0">
                <a:solidFill>
                  <a:schemeClr val="bg1"/>
                </a:solidFill>
                <a:latin typeface="+mn-lt"/>
                <a:ea typeface="Tahoma" panose="020B0604030504040204" pitchFamily="34" charset="0"/>
                <a:cs typeface="Tahoma" panose="020B0604030504040204" pitchFamily="34" charset="0"/>
              </a:defRPr>
            </a:lvl3pPr>
            <a:lvl4pPr>
              <a:defRPr sz="1600" b="0" i="0">
                <a:solidFill>
                  <a:schemeClr val="bg1"/>
                </a:solidFill>
                <a:latin typeface="+mn-lt"/>
                <a:ea typeface="Tahoma" panose="020B0604030504040204" pitchFamily="34" charset="0"/>
                <a:cs typeface="Tahoma" panose="020B0604030504040204" pitchFamily="34" charset="0"/>
              </a:defRPr>
            </a:lvl4pPr>
            <a:lvl5pPr>
              <a:defRPr sz="1600" b="0" i="0">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4"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3" name="Rectangle 12"/>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0133012"/>
      </p:ext>
    </p:extLst>
  </p:cSld>
  <p:clrMapOvr>
    <a:overrideClrMapping bg1="lt1" tx1="dk1" bg2="lt2" tx2="dk2" accent1="accent1" accent2="accent2" accent3="accent3" accent4="accent4" accent5="accent5" accent6="accent6" hlink="hlink" folHlink="folHlink"/>
  </p:clrMapOvr>
  <p:hf hdr="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kapea_palkki_kuva_pinkki">
    <p:bg>
      <p:bgPr>
        <a:solidFill>
          <a:schemeClr val="bg1">
            <a:lumMod val="75000"/>
          </a:schemeClr>
        </a:solidFill>
        <a:effectLst/>
      </p:bgPr>
    </p:bg>
    <p:spTree>
      <p:nvGrpSpPr>
        <p:cNvPr id="1" name=""/>
        <p:cNvGrpSpPr/>
        <p:nvPr/>
      </p:nvGrpSpPr>
      <p:grpSpPr>
        <a:xfrm>
          <a:off x="0" y="0"/>
          <a:ext cx="0" cy="0"/>
          <a:chOff x="0" y="0"/>
          <a:chExt cx="0" cy="0"/>
        </a:xfrm>
      </p:grpSpPr>
      <p:sp>
        <p:nvSpPr>
          <p:cNvPr id="15" name="Picture Placeholder 14"/>
          <p:cNvSpPr>
            <a:spLocks noGrp="1"/>
          </p:cNvSpPr>
          <p:nvPr>
            <p:ph type="pic" sz="quarter" idx="14" hasCustomPrompt="1"/>
          </p:nvPr>
        </p:nvSpPr>
        <p:spPr>
          <a:xfrm>
            <a:off x="0" y="0"/>
            <a:ext cx="12192000" cy="6721475"/>
          </a:xfrm>
        </p:spPr>
        <p:txBody>
          <a:bodyPr wrap="none" tIns="1224000" anchor="t" anchorCtr="1"/>
          <a:lstStyle>
            <a:lvl1pPr marL="3960000" indent="0" algn="r">
              <a:buFontTx/>
              <a:buNone/>
              <a:defRPr/>
            </a:lvl1pPr>
          </a:lstStyle>
          <a:p>
            <a:r>
              <a:rPr lang="fi-FI" b="0" i="0" dirty="0">
                <a:effectLst/>
                <a:latin typeface="Segoe UI" panose="020B0502040204020203" pitchFamily="34" charset="0"/>
              </a:rPr>
              <a:t>Valitse harmaa tausta-alue aktiiviseksi </a:t>
            </a:r>
            <a:br>
              <a:rPr lang="fi-FI" b="0" i="0" dirty="0">
                <a:effectLst/>
                <a:latin typeface="Segoe UI" panose="020B0502040204020203" pitchFamily="34" charset="0"/>
              </a:rPr>
            </a:br>
            <a:r>
              <a:rPr lang="fi-FI" b="0" i="0" dirty="0">
                <a:effectLst/>
                <a:latin typeface="Segoe UI" panose="020B0502040204020203" pitchFamily="34" charset="0"/>
              </a:rPr>
              <a:t>ja lisää kuva </a:t>
            </a: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a:t>
            </a:r>
            <a:br>
              <a:rPr lang="fi-FI" b="0" i="0" dirty="0">
                <a:effectLst/>
                <a:latin typeface="Segoe UI" panose="020B0502040204020203" pitchFamily="34" charset="0"/>
              </a:rPr>
            </a:br>
            <a:r>
              <a:rPr lang="fi-FI" b="0" i="0" dirty="0">
                <a:effectLst/>
                <a:latin typeface="Segoe UI" panose="020B0502040204020203" pitchFamily="34" charset="0"/>
              </a:rPr>
              <a:t>tai esim. omista tiedostoista</a:t>
            </a:r>
            <a:endParaRPr lang="en-US" dirty="0"/>
          </a:p>
        </p:txBody>
      </p:sp>
      <p:sp>
        <p:nvSpPr>
          <p:cNvPr id="9" name="Title 1"/>
          <p:cNvSpPr>
            <a:spLocks noGrp="1"/>
          </p:cNvSpPr>
          <p:nvPr>
            <p:ph type="title"/>
          </p:nvPr>
        </p:nvSpPr>
        <p:spPr>
          <a:xfrm>
            <a:off x="841374" y="-15876"/>
            <a:ext cx="3987800" cy="6737351"/>
          </a:xfrm>
          <a:solidFill>
            <a:srgbClr val="FF008F">
              <a:alpha val="75000"/>
            </a:srgbClr>
          </a:solidFill>
          <a:ln>
            <a:noFill/>
          </a:ln>
        </p:spPr>
        <p:txBody>
          <a:bodyPr lIns="396000" tIns="1188000" rIns="396000" anchor="t" anchorCtr="0">
            <a:normAutofit/>
          </a:bodyPr>
          <a:lstStyle>
            <a:lvl1pPr>
              <a:defRPr sz="3600" b="1" i="0">
                <a:solidFill>
                  <a:schemeClr val="bg1"/>
                </a:solidFill>
                <a:latin typeface="+mj-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16" name="Text Placeholder 3"/>
          <p:cNvSpPr>
            <a:spLocks noGrp="1"/>
          </p:cNvSpPr>
          <p:nvPr>
            <p:ph type="body" sz="quarter" idx="15"/>
          </p:nvPr>
        </p:nvSpPr>
        <p:spPr>
          <a:xfrm>
            <a:off x="838200" y="2702740"/>
            <a:ext cx="3990975" cy="3937773"/>
          </a:xfrm>
        </p:spPr>
        <p:txBody>
          <a:bodyPr lIns="396000" tIns="46800" rIns="396000" bIns="46800">
            <a:normAutofit/>
          </a:bodyPr>
          <a:lstStyle>
            <a:lvl1pPr>
              <a:defRPr sz="1600" b="0" i="0">
                <a:solidFill>
                  <a:schemeClr val="bg1"/>
                </a:solidFill>
                <a:latin typeface="+mn-lt"/>
                <a:ea typeface="Tahoma" panose="020B0604030504040204" pitchFamily="34" charset="0"/>
                <a:cs typeface="Tahoma" panose="020B0604030504040204" pitchFamily="34" charset="0"/>
              </a:defRPr>
            </a:lvl1pPr>
            <a:lvl2pPr>
              <a:defRPr sz="1600" b="0" i="0">
                <a:solidFill>
                  <a:schemeClr val="bg1"/>
                </a:solidFill>
                <a:latin typeface="+mn-lt"/>
                <a:ea typeface="Tahoma" panose="020B0604030504040204" pitchFamily="34" charset="0"/>
                <a:cs typeface="Tahoma" panose="020B0604030504040204" pitchFamily="34" charset="0"/>
              </a:defRPr>
            </a:lvl2pPr>
            <a:lvl3pPr>
              <a:defRPr sz="1600" b="0" i="0">
                <a:solidFill>
                  <a:schemeClr val="bg1"/>
                </a:solidFill>
                <a:latin typeface="+mn-lt"/>
                <a:ea typeface="Tahoma" panose="020B0604030504040204" pitchFamily="34" charset="0"/>
                <a:cs typeface="Tahoma" panose="020B0604030504040204" pitchFamily="34" charset="0"/>
              </a:defRPr>
            </a:lvl3pPr>
            <a:lvl4pPr>
              <a:defRPr sz="1600" b="0" i="0">
                <a:solidFill>
                  <a:schemeClr val="bg1"/>
                </a:solidFill>
                <a:latin typeface="+mn-lt"/>
                <a:ea typeface="Tahoma" panose="020B0604030504040204" pitchFamily="34" charset="0"/>
                <a:cs typeface="Tahoma" panose="020B0604030504040204" pitchFamily="34" charset="0"/>
              </a:defRPr>
            </a:lvl4pPr>
            <a:lvl5pPr>
              <a:defRPr sz="1600" b="0" i="0">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4"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3" name="Rectangle 12"/>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86016718"/>
      </p:ext>
    </p:extLst>
  </p:cSld>
  <p:clrMapOvr>
    <a:overrideClrMapping bg1="lt1" tx1="dk1" bg2="lt2" tx2="dk2" accent1="accent1" accent2="accent2" accent3="accent3" accent4="accent4" accent5="accent5" accent6="accent6" hlink="hlink" folHlink="folHlink"/>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_slide_1">
    <p:spTree>
      <p:nvGrpSpPr>
        <p:cNvPr id="1" name=""/>
        <p:cNvGrpSpPr/>
        <p:nvPr/>
      </p:nvGrpSpPr>
      <p:grpSpPr>
        <a:xfrm>
          <a:off x="0" y="0"/>
          <a:ext cx="0" cy="0"/>
          <a:chOff x="0" y="0"/>
          <a:chExt cx="0" cy="0"/>
        </a:xfrm>
      </p:grpSpPr>
      <p:sp>
        <p:nvSpPr>
          <p:cNvPr id="7" name="Otsikko 1"/>
          <p:cNvSpPr>
            <a:spLocks noGrp="1"/>
          </p:cNvSpPr>
          <p:nvPr>
            <p:ph type="ctrTitle"/>
          </p:nvPr>
        </p:nvSpPr>
        <p:spPr>
          <a:xfrm>
            <a:off x="2265770" y="5000877"/>
            <a:ext cx="9030880" cy="1297185"/>
          </a:xfrm>
        </p:spPr>
        <p:txBody>
          <a:bodyPr anchor="t">
            <a:normAutofit/>
          </a:bodyPr>
          <a:lstStyle>
            <a:lvl1pPr algn="l">
              <a:defRPr sz="4400" b="1"/>
            </a:lvl1pPr>
          </a:lstStyle>
          <a:p>
            <a:r>
              <a:rPr lang="fi-FI"/>
              <a:t>Muokkaa ots. perustyyl. napsautt.</a:t>
            </a:r>
            <a:endParaRPr lang="fi-FI" dirty="0"/>
          </a:p>
        </p:txBody>
      </p:sp>
      <p:sp>
        <p:nvSpPr>
          <p:cNvPr id="10" name="Picture Placeholder 9"/>
          <p:cNvSpPr>
            <a:spLocks noGrp="1"/>
          </p:cNvSpPr>
          <p:nvPr>
            <p:ph type="pic" sz="quarter" idx="12" hasCustomPrompt="1"/>
          </p:nvPr>
        </p:nvSpPr>
        <p:spPr>
          <a:xfrm>
            <a:off x="0" y="-9939"/>
            <a:ext cx="12192000" cy="4720085"/>
          </a:xfrm>
          <a:custGeom>
            <a:avLst/>
            <a:gdLst>
              <a:gd name="connsiteX0" fmla="*/ 12192000 w 12192000"/>
              <a:gd name="connsiteY0" fmla="*/ 9939 h 4720085"/>
              <a:gd name="connsiteX1" fmla="*/ 12174524 w 12192000"/>
              <a:gd name="connsiteY1" fmla="*/ 4720085 h 4720085"/>
              <a:gd name="connsiteX2" fmla="*/ 8798054 w 12192000"/>
              <a:gd name="connsiteY2" fmla="*/ 4720085 h 4720085"/>
              <a:gd name="connsiteX3" fmla="*/ 6924312 w 12192000"/>
              <a:gd name="connsiteY3" fmla="*/ 10734 h 4720085"/>
              <a:gd name="connsiteX4" fmla="*/ 6790081 w 12192000"/>
              <a:gd name="connsiteY4" fmla="*/ 9144 h 4720085"/>
              <a:gd name="connsiteX5" fmla="*/ 8647125 w 12192000"/>
              <a:gd name="connsiteY5" fmla="*/ 4701002 h 4720085"/>
              <a:gd name="connsiteX6" fmla="*/ 3593725 w 12192000"/>
              <a:gd name="connsiteY6" fmla="*/ 4691063 h 4720085"/>
              <a:gd name="connsiteX7" fmla="*/ 5390305 w 12192000"/>
              <a:gd name="connsiteY7" fmla="*/ 9939 h 4720085"/>
              <a:gd name="connsiteX8" fmla="*/ 5277610 w 12192000"/>
              <a:gd name="connsiteY8" fmla="*/ 0 h 4720085"/>
              <a:gd name="connsiteX9" fmla="*/ 3458767 w 12192000"/>
              <a:gd name="connsiteY9" fmla="*/ 4701002 h 4720085"/>
              <a:gd name="connsiteX10" fmla="*/ 0 w 12192000"/>
              <a:gd name="connsiteY10" fmla="*/ 4701002 h 4720085"/>
              <a:gd name="connsiteX11" fmla="*/ 9922 w 12192000"/>
              <a:gd name="connsiteY11" fmla="*/ 9939 h 4720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2000" h="4720085">
                <a:moveTo>
                  <a:pt x="12192000" y="9939"/>
                </a:moveTo>
                <a:cubicBezTo>
                  <a:pt x="12186175" y="1579988"/>
                  <a:pt x="12180349" y="3150036"/>
                  <a:pt x="12174524" y="4720085"/>
                </a:cubicBezTo>
                <a:lnTo>
                  <a:pt x="8798054" y="4720085"/>
                </a:lnTo>
                <a:cubicBezTo>
                  <a:pt x="8152137" y="3064957"/>
                  <a:pt x="7570229" y="1610998"/>
                  <a:pt x="6924312" y="10734"/>
                </a:cubicBezTo>
                <a:close/>
                <a:moveTo>
                  <a:pt x="6790081" y="9144"/>
                </a:moveTo>
                <a:lnTo>
                  <a:pt x="8647125" y="4701002"/>
                </a:lnTo>
                <a:lnTo>
                  <a:pt x="3593725" y="4691063"/>
                </a:lnTo>
                <a:cubicBezTo>
                  <a:pt x="4353996" y="2818467"/>
                  <a:pt x="4850285" y="1474235"/>
                  <a:pt x="5390305" y="9939"/>
                </a:cubicBezTo>
                <a:close/>
                <a:moveTo>
                  <a:pt x="5277610" y="0"/>
                </a:moveTo>
                <a:lnTo>
                  <a:pt x="3458767" y="4701002"/>
                </a:lnTo>
                <a:lnTo>
                  <a:pt x="0" y="4701002"/>
                </a:lnTo>
                <a:cubicBezTo>
                  <a:pt x="3307" y="3137314"/>
                  <a:pt x="6615" y="1573627"/>
                  <a:pt x="9922" y="9939"/>
                </a:cubicBezTo>
                <a:close/>
              </a:path>
            </a:pathLst>
          </a:custGeom>
          <a:solidFill>
            <a:schemeClr val="bg1">
              <a:lumMod val="75000"/>
            </a:schemeClr>
          </a:solidFill>
        </p:spPr>
        <p:txBody>
          <a:bodyPr wrap="square" anchor="ctr" anchorCtr="1">
            <a:noAutofit/>
          </a:bodyPr>
          <a:lstStyle>
            <a:lvl1pPr marL="0" indent="0">
              <a:buFontTx/>
              <a:buNone/>
              <a:defRPr/>
            </a:lvl1pPr>
          </a:lstStyle>
          <a:p>
            <a:r>
              <a:rPr lang="fi-FI" dirty="0"/>
              <a:t>Lisää kuva </a:t>
            </a:r>
            <a:r>
              <a:rPr lang="fi-FI" dirty="0" err="1"/>
              <a:t>Kameleonin</a:t>
            </a:r>
            <a:r>
              <a:rPr lang="fi-FI" dirty="0"/>
              <a:t/>
            </a:r>
            <a:br>
              <a:rPr lang="fi-FI" dirty="0"/>
            </a:br>
            <a:r>
              <a:rPr lang="fi-FI" dirty="0"/>
              <a:t>Kuvagalleriasta</a:t>
            </a:r>
            <a:br>
              <a:rPr lang="fi-FI" dirty="0"/>
            </a:br>
            <a:r>
              <a:rPr lang="fi-FI" dirty="0"/>
              <a:t>tai esim. omista tiedostoista</a:t>
            </a:r>
            <a:endParaRPr lang="en-US" dirty="0"/>
          </a:p>
        </p:txBody>
      </p:sp>
      <p:sp>
        <p:nvSpPr>
          <p:cNvPr id="6" name="Rectangle 5"/>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Confidentiality">
            <a:extLst>
              <a:ext uri="{FF2B5EF4-FFF2-40B4-BE49-F238E27FC236}">
                <a16:creationId xmlns:a16="http://schemas.microsoft.com/office/drawing/2014/main" id="{EEA14B14-60C4-4BB2-AAE3-DF41B480ACC8}"/>
              </a:ext>
            </a:extLst>
          </p:cNvPr>
          <p:cNvSpPr txBox="1">
            <a:spLocks/>
          </p:cNvSpPr>
          <p:nvPr userDrawn="1"/>
        </p:nvSpPr>
        <p:spPr>
          <a:xfrm>
            <a:off x="7463942" y="6386965"/>
            <a:ext cx="2476155" cy="365125"/>
          </a:xfrm>
          <a:prstGeom prst="rect">
            <a:avLst/>
          </a:prstGeom>
        </p:spPr>
        <p:txBody>
          <a:bodyPr vert="horz" lIns="91440" tIns="45720" rIns="91440" bIns="45720" rtlCol="0" anchor="b"/>
          <a:lstStyle>
            <a:defPPr>
              <a:defRPr lang="fi-FI"/>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rgbClr val="000000"/>
              </a:solidFill>
            </a:endParaRPr>
          </a:p>
        </p:txBody>
      </p:sp>
      <p:sp>
        <p:nvSpPr>
          <p:cNvPr id="13" name="DDecree">
            <a:extLst>
              <a:ext uri="{FF2B5EF4-FFF2-40B4-BE49-F238E27FC236}">
                <a16:creationId xmlns:a16="http://schemas.microsoft.com/office/drawing/2014/main" id="{E78352A8-ED6D-4F6E-BFE7-FD1EC319D79A}"/>
              </a:ext>
            </a:extLst>
          </p:cNvPr>
          <p:cNvSpPr txBox="1">
            <a:spLocks/>
          </p:cNvSpPr>
          <p:nvPr userDrawn="1"/>
        </p:nvSpPr>
        <p:spPr>
          <a:xfrm>
            <a:off x="9853518" y="6321116"/>
            <a:ext cx="2326280" cy="232919"/>
          </a:xfrm>
          <a:prstGeom prst="rect">
            <a:avLst/>
          </a:prstGeom>
        </p:spPr>
        <p:txBody>
          <a:bodyPr vert="horz" lIns="91440" tIns="45720" rIns="91440" bIns="45720" rtlCol="0" anchor="b"/>
          <a:lstStyle>
            <a:defPPr>
              <a:defRPr lang="fi-FI"/>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rgbClr val="FF0000"/>
              </a:solidFill>
            </a:endParaRPr>
          </a:p>
        </p:txBody>
      </p:sp>
      <p:sp>
        <p:nvSpPr>
          <p:cNvPr id="14" name="DSecrecy">
            <a:extLst>
              <a:ext uri="{FF2B5EF4-FFF2-40B4-BE49-F238E27FC236}">
                <a16:creationId xmlns:a16="http://schemas.microsoft.com/office/drawing/2014/main" id="{8E73515E-696E-4CE4-8D36-10D1C0A0DD9C}"/>
              </a:ext>
            </a:extLst>
          </p:cNvPr>
          <p:cNvSpPr txBox="1">
            <a:spLocks/>
          </p:cNvSpPr>
          <p:nvPr userDrawn="1"/>
        </p:nvSpPr>
        <p:spPr>
          <a:xfrm>
            <a:off x="9853518" y="6503588"/>
            <a:ext cx="2326280" cy="252000"/>
          </a:xfrm>
          <a:prstGeom prst="rect">
            <a:avLst/>
          </a:prstGeom>
        </p:spPr>
        <p:txBody>
          <a:bodyPr vert="horz" lIns="91440" tIns="45720" rIns="91440" bIns="45720" rtlCol="0" anchor="b"/>
          <a:lstStyle>
            <a:defPPr>
              <a:defRPr lang="fi-FI"/>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rgbClr val="FF0000"/>
              </a:solidFill>
            </a:endParaRPr>
          </a:p>
        </p:txBody>
      </p:sp>
      <p:pic>
        <p:nvPicPr>
          <p:cNvPr id="5" name="Kuva 4" descr="Väyläviraston logo">
            <a:extLst>
              <a:ext uri="{FF2B5EF4-FFF2-40B4-BE49-F238E27FC236}">
                <a16:creationId xmlns:a16="http://schemas.microsoft.com/office/drawing/2014/main" id="{33C3268B-385E-41BC-B0E9-2A8D21E50A2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8000" y="4917600"/>
            <a:ext cx="1944000" cy="1620000"/>
          </a:xfrm>
          <a:prstGeom prst="rect">
            <a:avLst/>
          </a:prstGeom>
        </p:spPr>
      </p:pic>
      <p:sp>
        <p:nvSpPr>
          <p:cNvPr id="15" name="duser_1">
            <a:extLst>
              <a:ext uri="{FF2B5EF4-FFF2-40B4-BE49-F238E27FC236}">
                <a16:creationId xmlns:a16="http://schemas.microsoft.com/office/drawing/2014/main" id="{F7CD43CD-1998-48CD-9F99-C78FF17006D5}"/>
              </a:ext>
            </a:extLst>
          </p:cNvPr>
          <p:cNvSpPr txBox="1">
            <a:spLocks/>
          </p:cNvSpPr>
          <p:nvPr userDrawn="1"/>
        </p:nvSpPr>
        <p:spPr>
          <a:xfrm>
            <a:off x="2281886" y="6530400"/>
            <a:ext cx="1845751" cy="232919"/>
          </a:xfrm>
          <a:prstGeom prst="rect">
            <a:avLst/>
          </a:prstGeom>
        </p:spPr>
        <p:txBody>
          <a:bodyPr vert="horz" lIns="0" tIns="0" rIns="0" bIns="0" rtlCol="0" anchor="t" anchorCtr="0"/>
          <a:lstStyle>
            <a:defPPr>
              <a:defRPr lang="fi-FI"/>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6" name="duser_2">
            <a:extLst>
              <a:ext uri="{FF2B5EF4-FFF2-40B4-BE49-F238E27FC236}">
                <a16:creationId xmlns:a16="http://schemas.microsoft.com/office/drawing/2014/main" id="{69EB1AF4-9301-4CBA-8104-4282EBBA9AFB}"/>
              </a:ext>
            </a:extLst>
          </p:cNvPr>
          <p:cNvSpPr txBox="1">
            <a:spLocks/>
          </p:cNvSpPr>
          <p:nvPr userDrawn="1"/>
        </p:nvSpPr>
        <p:spPr>
          <a:xfrm>
            <a:off x="4119613" y="6355608"/>
            <a:ext cx="1845751" cy="232919"/>
          </a:xfrm>
          <a:prstGeom prst="rect">
            <a:avLst/>
          </a:prstGeom>
        </p:spPr>
        <p:txBody>
          <a:bodyPr vert="horz" lIns="0" tIns="0" rIns="0" bIns="0" rtlCol="0" anchor="t" anchorCtr="0"/>
          <a:lstStyle>
            <a:defPPr>
              <a:defRPr lang="fi-FI"/>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7" name="duser_3">
            <a:extLst>
              <a:ext uri="{FF2B5EF4-FFF2-40B4-BE49-F238E27FC236}">
                <a16:creationId xmlns:a16="http://schemas.microsoft.com/office/drawing/2014/main" id="{D0ACB5C1-7287-4548-B28B-EE92F0DA3814}"/>
              </a:ext>
            </a:extLst>
          </p:cNvPr>
          <p:cNvSpPr txBox="1">
            <a:spLocks/>
          </p:cNvSpPr>
          <p:nvPr userDrawn="1"/>
        </p:nvSpPr>
        <p:spPr>
          <a:xfrm>
            <a:off x="4121181" y="6530400"/>
            <a:ext cx="1845751" cy="232919"/>
          </a:xfrm>
          <a:prstGeom prst="rect">
            <a:avLst/>
          </a:prstGeom>
        </p:spPr>
        <p:txBody>
          <a:bodyPr vert="horz" lIns="0" tIns="0" rIns="0" bIns="0" rtlCol="0" anchor="t" anchorCtr="0"/>
          <a:lstStyle>
            <a:defPPr>
              <a:defRPr lang="fi-FI"/>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9" name="Footer Placeholder 8">
            <a:extLst>
              <a:ext uri="{FF2B5EF4-FFF2-40B4-BE49-F238E27FC236}">
                <a16:creationId xmlns:a16="http://schemas.microsoft.com/office/drawing/2014/main" id="{37058208-7122-4D20-89D5-29A73FC35736}"/>
              </a:ext>
            </a:extLst>
          </p:cNvPr>
          <p:cNvSpPr>
            <a:spLocks noGrp="1"/>
          </p:cNvSpPr>
          <p:nvPr>
            <p:ph type="ftr" sz="quarter" idx="14"/>
          </p:nvPr>
        </p:nvSpPr>
        <p:spPr>
          <a:xfrm>
            <a:off x="2282400" y="6530400"/>
            <a:ext cx="1693000" cy="208800"/>
          </a:xfrm>
        </p:spPr>
        <p:txBody>
          <a:bodyPr vert="horz" lIns="0" tIns="0" rIns="0" bIns="0" rtlCol="0" anchor="t" anchorCtr="0"/>
          <a:lstStyle>
            <a:lvl1pPr>
              <a:defRPr lang="en-US" smtClean="0"/>
            </a:lvl1pPr>
          </a:lstStyle>
          <a:p>
            <a:r>
              <a:rPr lang="fi-FI"/>
              <a:t>Olli Holm</a:t>
            </a:r>
            <a:endParaRPr lang="fi-FI" dirty="0"/>
          </a:p>
        </p:txBody>
      </p:sp>
      <p:sp>
        <p:nvSpPr>
          <p:cNvPr id="19" name="Date Placeholder 3">
            <a:extLst>
              <a:ext uri="{FF2B5EF4-FFF2-40B4-BE49-F238E27FC236}">
                <a16:creationId xmlns:a16="http://schemas.microsoft.com/office/drawing/2014/main" id="{255A8EBE-13F1-44BD-B3F6-53D081411735}"/>
              </a:ext>
            </a:extLst>
          </p:cNvPr>
          <p:cNvSpPr>
            <a:spLocks noGrp="1"/>
          </p:cNvSpPr>
          <p:nvPr>
            <p:ph type="dt" sz="half" idx="2"/>
          </p:nvPr>
        </p:nvSpPr>
        <p:spPr>
          <a:xfrm>
            <a:off x="5900400" y="6382800"/>
            <a:ext cx="1650783" cy="365125"/>
          </a:xfrm>
          <a:prstGeom prst="rect">
            <a:avLst/>
          </a:prstGeom>
        </p:spPr>
        <p:txBody>
          <a:bodyPr vert="horz" lIns="91440" tIns="45720" rIns="91440" bIns="35999" rtlCol="0" anchor="b"/>
          <a:lstStyle>
            <a:lvl1pPr algn="l">
              <a:defRPr sz="1200">
                <a:solidFill>
                  <a:schemeClr val="tx1">
                    <a:tint val="75000"/>
                  </a:schemeClr>
                </a:solidFill>
              </a:defRPr>
            </a:lvl1pPr>
          </a:lstStyle>
          <a:p>
            <a:r>
              <a:rPr lang="fi-FI"/>
              <a:t>23.1.2023</a:t>
            </a:r>
            <a:endParaRPr lang="en-US"/>
          </a:p>
        </p:txBody>
      </p:sp>
    </p:spTree>
    <p:extLst>
      <p:ext uri="{BB962C8B-B14F-4D97-AF65-F5344CB8AC3E}">
        <p14:creationId xmlns:p14="http://schemas.microsoft.com/office/powerpoint/2010/main" val="1270602295"/>
      </p:ext>
    </p:extLst>
  </p:cSld>
  <p:clrMapOvr>
    <a:masterClrMapping/>
  </p:clrMapOvr>
  <p:hf hd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kapea_palkki_kuva_oranssi">
    <p:bg>
      <p:bgPr>
        <a:solidFill>
          <a:schemeClr val="bg1">
            <a:lumMod val="75000"/>
          </a:schemeClr>
        </a:solidFill>
        <a:effectLst/>
      </p:bgPr>
    </p:bg>
    <p:spTree>
      <p:nvGrpSpPr>
        <p:cNvPr id="1" name=""/>
        <p:cNvGrpSpPr/>
        <p:nvPr/>
      </p:nvGrpSpPr>
      <p:grpSpPr>
        <a:xfrm>
          <a:off x="0" y="0"/>
          <a:ext cx="0" cy="0"/>
          <a:chOff x="0" y="0"/>
          <a:chExt cx="0" cy="0"/>
        </a:xfrm>
      </p:grpSpPr>
      <p:sp>
        <p:nvSpPr>
          <p:cNvPr id="15" name="Picture Placeholder 14"/>
          <p:cNvSpPr>
            <a:spLocks noGrp="1"/>
          </p:cNvSpPr>
          <p:nvPr>
            <p:ph type="pic" sz="quarter" idx="14" hasCustomPrompt="1"/>
          </p:nvPr>
        </p:nvSpPr>
        <p:spPr>
          <a:xfrm>
            <a:off x="0" y="0"/>
            <a:ext cx="12192000" cy="6721475"/>
          </a:xfrm>
        </p:spPr>
        <p:txBody>
          <a:bodyPr wrap="none" tIns="1224000" anchor="t" anchorCtr="1"/>
          <a:lstStyle>
            <a:lvl1pPr marL="3960000" indent="0" algn="r">
              <a:buFontTx/>
              <a:buNone/>
              <a:defRPr/>
            </a:lvl1pPr>
          </a:lstStyle>
          <a:p>
            <a:r>
              <a:rPr lang="fi-FI" b="0" i="0" dirty="0">
                <a:effectLst/>
                <a:latin typeface="Segoe UI" panose="020B0502040204020203" pitchFamily="34" charset="0"/>
              </a:rPr>
              <a:t>Valitse harmaa tausta-alue aktiiviseksi </a:t>
            </a:r>
            <a:br>
              <a:rPr lang="fi-FI" b="0" i="0" dirty="0">
                <a:effectLst/>
                <a:latin typeface="Segoe UI" panose="020B0502040204020203" pitchFamily="34" charset="0"/>
              </a:rPr>
            </a:br>
            <a:r>
              <a:rPr lang="fi-FI" b="0" i="0" dirty="0">
                <a:effectLst/>
                <a:latin typeface="Segoe UI" panose="020B0502040204020203" pitchFamily="34" charset="0"/>
              </a:rPr>
              <a:t>ja lisää kuva </a:t>
            </a: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a:t>
            </a:r>
            <a:br>
              <a:rPr lang="fi-FI" b="0" i="0" dirty="0">
                <a:effectLst/>
                <a:latin typeface="Segoe UI" panose="020B0502040204020203" pitchFamily="34" charset="0"/>
              </a:rPr>
            </a:br>
            <a:r>
              <a:rPr lang="fi-FI" b="0" i="0" dirty="0">
                <a:effectLst/>
                <a:latin typeface="Segoe UI" panose="020B0502040204020203" pitchFamily="34" charset="0"/>
              </a:rPr>
              <a:t>tai esim. omista tiedostoista</a:t>
            </a:r>
            <a:endParaRPr lang="en-US" dirty="0"/>
          </a:p>
        </p:txBody>
      </p:sp>
      <p:sp>
        <p:nvSpPr>
          <p:cNvPr id="9" name="Title 1"/>
          <p:cNvSpPr>
            <a:spLocks noGrp="1"/>
          </p:cNvSpPr>
          <p:nvPr>
            <p:ph type="title"/>
          </p:nvPr>
        </p:nvSpPr>
        <p:spPr>
          <a:xfrm>
            <a:off x="833486" y="0"/>
            <a:ext cx="3987800" cy="6737351"/>
          </a:xfrm>
          <a:solidFill>
            <a:srgbClr val="FF5100">
              <a:alpha val="75000"/>
            </a:srgbClr>
          </a:solidFill>
          <a:ln>
            <a:noFill/>
          </a:ln>
        </p:spPr>
        <p:txBody>
          <a:bodyPr lIns="396000" tIns="1188000" rIns="396000" anchor="t" anchorCtr="0">
            <a:normAutofit/>
          </a:bodyPr>
          <a:lstStyle>
            <a:lvl1pPr>
              <a:defRPr sz="3600" b="1" i="0">
                <a:solidFill>
                  <a:schemeClr val="bg1"/>
                </a:solidFill>
                <a:latin typeface="+mj-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13" name="Text Placeholder 3"/>
          <p:cNvSpPr>
            <a:spLocks noGrp="1"/>
          </p:cNvSpPr>
          <p:nvPr>
            <p:ph type="body" sz="quarter" idx="15"/>
          </p:nvPr>
        </p:nvSpPr>
        <p:spPr>
          <a:xfrm>
            <a:off x="838200" y="2702740"/>
            <a:ext cx="3990975" cy="3937773"/>
          </a:xfrm>
        </p:spPr>
        <p:txBody>
          <a:bodyPr lIns="396000" tIns="46800" rIns="396000" bIns="46800">
            <a:normAutofit/>
          </a:bodyPr>
          <a:lstStyle>
            <a:lvl1pPr>
              <a:defRPr sz="1600" b="0" i="0">
                <a:solidFill>
                  <a:schemeClr val="bg1"/>
                </a:solidFill>
                <a:latin typeface="+mn-lt"/>
                <a:ea typeface="Tahoma" panose="020B0604030504040204" pitchFamily="34" charset="0"/>
                <a:cs typeface="Tahoma" panose="020B0604030504040204" pitchFamily="34" charset="0"/>
              </a:defRPr>
            </a:lvl1pPr>
            <a:lvl2pPr>
              <a:defRPr sz="1600" b="0" i="0">
                <a:solidFill>
                  <a:schemeClr val="bg1"/>
                </a:solidFill>
                <a:latin typeface="+mn-lt"/>
                <a:ea typeface="Tahoma" panose="020B0604030504040204" pitchFamily="34" charset="0"/>
                <a:cs typeface="Tahoma" panose="020B0604030504040204" pitchFamily="34" charset="0"/>
              </a:defRPr>
            </a:lvl2pPr>
            <a:lvl3pPr>
              <a:defRPr sz="1600" b="0" i="0">
                <a:solidFill>
                  <a:schemeClr val="bg1"/>
                </a:solidFill>
                <a:latin typeface="+mn-lt"/>
                <a:ea typeface="Tahoma" panose="020B0604030504040204" pitchFamily="34" charset="0"/>
                <a:cs typeface="Tahoma" panose="020B0604030504040204" pitchFamily="34" charset="0"/>
              </a:defRPr>
            </a:lvl3pPr>
            <a:lvl4pPr>
              <a:defRPr sz="1600" b="0" i="0">
                <a:solidFill>
                  <a:schemeClr val="bg1"/>
                </a:solidFill>
                <a:latin typeface="+mn-lt"/>
                <a:ea typeface="Tahoma" panose="020B0604030504040204" pitchFamily="34" charset="0"/>
                <a:cs typeface="Tahoma" panose="020B0604030504040204" pitchFamily="34" charset="0"/>
              </a:defRPr>
            </a:lvl4pPr>
            <a:lvl5pPr>
              <a:defRPr sz="1600" b="0" i="0">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4"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8" name="Rectangle 7"/>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30277712"/>
      </p:ext>
    </p:extLst>
  </p:cSld>
  <p:clrMapOvr>
    <a:overrideClrMapping bg1="lt1" tx1="dk1" bg2="lt2" tx2="dk2" accent1="accent1" accent2="accent2" accent3="accent3" accent4="accent4" accent5="accent5" accent6="accent6" hlink="hlink" folHlink="folHlink"/>
  </p:clrMapOvr>
  <p:hf hdr="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levea_palkki_kuva_v_sininen">
    <p:bg>
      <p:bgPr>
        <a:solidFill>
          <a:schemeClr val="bg1">
            <a:lumMod val="75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0" y="-15875"/>
            <a:ext cx="5155670" cy="6737350"/>
          </a:xfrm>
          <a:solidFill>
            <a:schemeClr val="accent3"/>
          </a:solidFill>
        </p:spPr>
        <p:txBody>
          <a:bodyPr lIns="396000" tIns="1188000" rIns="396000" bIns="46800"/>
          <a:lstStyle>
            <a:lvl1pPr marL="0" indent="0">
              <a:buNone/>
              <a:defRPr sz="3600" b="1" i="0">
                <a:solidFill>
                  <a:schemeClr val="bg1"/>
                </a:solidFill>
                <a:latin typeface="+mn-lt"/>
                <a:ea typeface="Tahoma" panose="020B0604030504040204" pitchFamily="34" charset="0"/>
                <a:cs typeface="Tahoma" panose="020B0604030504040204" pitchFamily="34" charset="0"/>
              </a:defRPr>
            </a:lvl1pPr>
            <a:lvl2pPr marL="457200" indent="0">
              <a:buNone/>
              <a:defRPr>
                <a:solidFill>
                  <a:schemeClr val="bg1"/>
                </a:solidFill>
                <a:latin typeface="+mn-lt"/>
                <a:ea typeface="Tahoma" panose="020B0604030504040204" pitchFamily="34" charset="0"/>
                <a:cs typeface="Tahoma" panose="020B0604030504040204" pitchFamily="34" charset="0"/>
              </a:defRPr>
            </a:lvl2pPr>
            <a:lvl3pPr marL="914400" indent="0">
              <a:buNone/>
              <a:defRPr>
                <a:solidFill>
                  <a:schemeClr val="bg1"/>
                </a:solidFill>
                <a:latin typeface="+mn-lt"/>
                <a:ea typeface="Tahoma" panose="020B0604030504040204" pitchFamily="34" charset="0"/>
                <a:cs typeface="Tahoma" panose="020B0604030504040204" pitchFamily="34" charset="0"/>
              </a:defRPr>
            </a:lvl3pPr>
            <a:lvl4pPr marL="1371600" indent="0">
              <a:buNone/>
              <a:defRPr>
                <a:solidFill>
                  <a:schemeClr val="bg1"/>
                </a:solidFill>
                <a:latin typeface="+mn-lt"/>
                <a:ea typeface="Tahoma" panose="020B0604030504040204" pitchFamily="34" charset="0"/>
                <a:cs typeface="Tahoma" panose="020B0604030504040204" pitchFamily="34" charset="0"/>
              </a:defRPr>
            </a:lvl4pPr>
            <a:lvl5pPr marL="1828800" indent="0">
              <a:buNone/>
              <a:defRPr>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5" name="Picture Placeholder 14"/>
          <p:cNvSpPr>
            <a:spLocks noGrp="1"/>
          </p:cNvSpPr>
          <p:nvPr>
            <p:ph type="pic" sz="quarter" idx="14" hasCustomPrompt="1"/>
          </p:nvPr>
        </p:nvSpPr>
        <p:spPr>
          <a:xfrm>
            <a:off x="5155670" y="0"/>
            <a:ext cx="7036330" cy="6721475"/>
          </a:xfrm>
        </p:spPr>
        <p:txBody>
          <a:bodyPr wrap="none" tIns="1224000" anchor="t" anchorCtr="1"/>
          <a:lstStyle>
            <a:lvl1pPr marL="0" indent="0" algn="r">
              <a:buFontTx/>
              <a:buNone/>
              <a:defRPr/>
            </a:lvl1pPr>
          </a:lstStyle>
          <a:p>
            <a:r>
              <a:rPr lang="fi-FI" b="0" i="0" dirty="0">
                <a:effectLst/>
                <a:latin typeface="Segoe UI" panose="020B0502040204020203" pitchFamily="34" charset="0"/>
              </a:rPr>
              <a:t>Valitse harmaa tausta-alue aktiiviseksi </a:t>
            </a:r>
            <a:br>
              <a:rPr lang="fi-FI" b="0" i="0" dirty="0">
                <a:effectLst/>
                <a:latin typeface="Segoe UI" panose="020B0502040204020203" pitchFamily="34" charset="0"/>
              </a:rPr>
            </a:br>
            <a:r>
              <a:rPr lang="fi-FI" b="0" i="0" dirty="0">
                <a:effectLst/>
                <a:latin typeface="Segoe UI" panose="020B0502040204020203" pitchFamily="34" charset="0"/>
              </a:rPr>
              <a:t>ja lisää kuva </a:t>
            </a: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a:t>
            </a:r>
            <a:br>
              <a:rPr lang="fi-FI" b="0" i="0" dirty="0">
                <a:effectLst/>
                <a:latin typeface="Segoe UI" panose="020B0502040204020203" pitchFamily="34" charset="0"/>
              </a:rPr>
            </a:br>
            <a:r>
              <a:rPr lang="fi-FI" b="0" i="0" dirty="0">
                <a:effectLst/>
                <a:latin typeface="Segoe UI" panose="020B0502040204020203" pitchFamily="34" charset="0"/>
              </a:rPr>
              <a:t>tai esim. omista tiedostoista</a:t>
            </a:r>
            <a:endParaRPr lang="en-US" dirty="0"/>
          </a:p>
        </p:txBody>
      </p:sp>
      <p:sp>
        <p:nvSpPr>
          <p:cNvPr id="12"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1" name="Rectangle 10"/>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6798611"/>
      </p:ext>
    </p:extLst>
  </p:cSld>
  <p:clrMapOvr>
    <a:overrideClrMapping bg1="lt1" tx1="dk1" bg2="lt2" tx2="dk2" accent1="accent1" accent2="accent2" accent3="accent3" accent4="accent4" accent5="accent5" accent6="accent6" hlink="hlink" folHlink="folHlink"/>
  </p:clrMapOvr>
  <p:hf hdr="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levea_palkki_kuva_sininen">
    <p:bg>
      <p:bgPr>
        <a:solidFill>
          <a:schemeClr val="bg1">
            <a:lumMod val="75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0" y="-15875"/>
            <a:ext cx="5155670" cy="6737350"/>
          </a:xfrm>
          <a:solidFill>
            <a:srgbClr val="00B0CC"/>
          </a:solidFill>
        </p:spPr>
        <p:txBody>
          <a:bodyPr lIns="396000" tIns="1188000" rIns="396000" bIns="46800"/>
          <a:lstStyle>
            <a:lvl1pPr marL="0" indent="0">
              <a:buFontTx/>
              <a:buNone/>
              <a:defRPr sz="3600" b="1" i="0">
                <a:solidFill>
                  <a:schemeClr val="bg1"/>
                </a:solidFill>
                <a:latin typeface="+mn-lt"/>
                <a:ea typeface="Tahoma" panose="020B0604030504040204" pitchFamily="34" charset="0"/>
                <a:cs typeface="Tahoma" panose="020B0604030504040204" pitchFamily="34" charset="0"/>
              </a:defRPr>
            </a:lvl1pPr>
            <a:lvl2pPr marL="457200" indent="0">
              <a:buFontTx/>
              <a:buNone/>
              <a:defRPr>
                <a:solidFill>
                  <a:schemeClr val="bg1"/>
                </a:solidFill>
                <a:latin typeface="+mn-lt"/>
                <a:ea typeface="Tahoma" panose="020B0604030504040204" pitchFamily="34" charset="0"/>
                <a:cs typeface="Tahoma" panose="020B0604030504040204" pitchFamily="34" charset="0"/>
              </a:defRPr>
            </a:lvl2pPr>
            <a:lvl3pPr marL="914400" indent="0">
              <a:buFontTx/>
              <a:buNone/>
              <a:defRPr>
                <a:solidFill>
                  <a:schemeClr val="bg1"/>
                </a:solidFill>
                <a:latin typeface="+mn-lt"/>
                <a:ea typeface="Tahoma" panose="020B0604030504040204" pitchFamily="34" charset="0"/>
                <a:cs typeface="Tahoma" panose="020B0604030504040204" pitchFamily="34" charset="0"/>
              </a:defRPr>
            </a:lvl3pPr>
            <a:lvl4pPr marL="1371600" indent="0">
              <a:buFontTx/>
              <a:buNone/>
              <a:defRPr>
                <a:solidFill>
                  <a:schemeClr val="bg1"/>
                </a:solidFill>
                <a:latin typeface="+mn-lt"/>
                <a:ea typeface="Tahoma" panose="020B0604030504040204" pitchFamily="34" charset="0"/>
                <a:cs typeface="Tahoma" panose="020B0604030504040204" pitchFamily="34" charset="0"/>
              </a:defRPr>
            </a:lvl4pPr>
            <a:lvl5pPr marL="1828800" indent="0">
              <a:buFontTx/>
              <a:buNone/>
              <a:defRPr>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5" name="Picture Placeholder 14"/>
          <p:cNvSpPr>
            <a:spLocks noGrp="1"/>
          </p:cNvSpPr>
          <p:nvPr>
            <p:ph type="pic" sz="quarter" idx="14" hasCustomPrompt="1"/>
          </p:nvPr>
        </p:nvSpPr>
        <p:spPr>
          <a:xfrm>
            <a:off x="5155670" y="0"/>
            <a:ext cx="7036330" cy="6721475"/>
          </a:xfrm>
        </p:spPr>
        <p:txBody>
          <a:bodyPr wrap="none" tIns="1224000" anchor="t" anchorCtr="1"/>
          <a:lstStyle>
            <a:lvl1pPr marL="0" indent="0" algn="r">
              <a:buFontTx/>
              <a:buNone/>
              <a:defRPr/>
            </a:lvl1pPr>
          </a:lstStyle>
          <a:p>
            <a:r>
              <a:rPr lang="fi-FI" b="0" i="0" dirty="0">
                <a:effectLst/>
                <a:latin typeface="Segoe UI" panose="020B0502040204020203" pitchFamily="34" charset="0"/>
              </a:rPr>
              <a:t>Valitse harmaa tausta-alue aktiiviseksi </a:t>
            </a:r>
            <a:br>
              <a:rPr lang="fi-FI" b="0" i="0" dirty="0">
                <a:effectLst/>
                <a:latin typeface="Segoe UI" panose="020B0502040204020203" pitchFamily="34" charset="0"/>
              </a:rPr>
            </a:br>
            <a:r>
              <a:rPr lang="fi-FI" b="0" i="0" dirty="0">
                <a:effectLst/>
                <a:latin typeface="Segoe UI" panose="020B0502040204020203" pitchFamily="34" charset="0"/>
              </a:rPr>
              <a:t>ja lisää kuva </a:t>
            </a: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a:t>
            </a:r>
            <a:br>
              <a:rPr lang="fi-FI" b="0" i="0" dirty="0">
                <a:effectLst/>
                <a:latin typeface="Segoe UI" panose="020B0502040204020203" pitchFamily="34" charset="0"/>
              </a:rPr>
            </a:br>
            <a:r>
              <a:rPr lang="fi-FI" b="0" i="0" dirty="0">
                <a:effectLst/>
                <a:latin typeface="Segoe UI" panose="020B0502040204020203" pitchFamily="34" charset="0"/>
              </a:rPr>
              <a:t>tai esim. omista tiedostoista</a:t>
            </a:r>
            <a:endParaRPr lang="en-US" dirty="0"/>
          </a:p>
        </p:txBody>
      </p:sp>
      <p:sp>
        <p:nvSpPr>
          <p:cNvPr id="12"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1" name="Rectangle 10"/>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49971632"/>
      </p:ext>
    </p:extLst>
  </p:cSld>
  <p:clrMapOvr>
    <a:overrideClrMapping bg1="lt1" tx1="dk1" bg2="lt2" tx2="dk2" accent1="accent1" accent2="accent2" accent3="accent3" accent4="accent4" accent5="accent5" accent6="accent6" hlink="hlink" folHlink="folHlink"/>
  </p:clrMapOvr>
  <p:hf hdr="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levea_palkki_kuva_k_sininen">
    <p:bg>
      <p:bgPr>
        <a:solidFill>
          <a:schemeClr val="bg1">
            <a:lumMod val="75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0" y="-15875"/>
            <a:ext cx="5155670" cy="6737350"/>
          </a:xfrm>
          <a:solidFill>
            <a:schemeClr val="accent2"/>
          </a:solidFill>
        </p:spPr>
        <p:txBody>
          <a:bodyPr lIns="396000" tIns="1188000" rIns="396000" bIns="46800"/>
          <a:lstStyle>
            <a:lvl1pPr marL="0" indent="0">
              <a:buFontTx/>
              <a:buNone/>
              <a:defRPr sz="3600" b="1" i="0">
                <a:solidFill>
                  <a:schemeClr val="bg1"/>
                </a:solidFill>
                <a:latin typeface="+mn-lt"/>
                <a:ea typeface="Tahoma" panose="020B0604030504040204" pitchFamily="34" charset="0"/>
                <a:cs typeface="Tahoma" panose="020B0604030504040204" pitchFamily="34" charset="0"/>
              </a:defRPr>
            </a:lvl1pPr>
            <a:lvl2pPr marL="457200" indent="0">
              <a:buFontTx/>
              <a:buNone/>
              <a:defRPr>
                <a:solidFill>
                  <a:schemeClr val="bg1"/>
                </a:solidFill>
                <a:latin typeface="+mn-lt"/>
                <a:ea typeface="Tahoma" panose="020B0604030504040204" pitchFamily="34" charset="0"/>
                <a:cs typeface="Tahoma" panose="020B0604030504040204" pitchFamily="34" charset="0"/>
              </a:defRPr>
            </a:lvl2pPr>
            <a:lvl3pPr marL="914400" indent="0">
              <a:buFontTx/>
              <a:buNone/>
              <a:defRPr>
                <a:solidFill>
                  <a:schemeClr val="bg1"/>
                </a:solidFill>
                <a:latin typeface="+mn-lt"/>
                <a:ea typeface="Tahoma" panose="020B0604030504040204" pitchFamily="34" charset="0"/>
                <a:cs typeface="Tahoma" panose="020B0604030504040204" pitchFamily="34" charset="0"/>
              </a:defRPr>
            </a:lvl3pPr>
            <a:lvl4pPr marL="1371600" indent="0">
              <a:buFontTx/>
              <a:buNone/>
              <a:defRPr>
                <a:solidFill>
                  <a:schemeClr val="bg1"/>
                </a:solidFill>
                <a:latin typeface="+mn-lt"/>
                <a:ea typeface="Tahoma" panose="020B0604030504040204" pitchFamily="34" charset="0"/>
                <a:cs typeface="Tahoma" panose="020B0604030504040204" pitchFamily="34" charset="0"/>
              </a:defRPr>
            </a:lvl4pPr>
            <a:lvl5pPr marL="1828800" indent="0">
              <a:buFontTx/>
              <a:buNone/>
              <a:defRPr>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5" name="Picture Placeholder 14"/>
          <p:cNvSpPr>
            <a:spLocks noGrp="1"/>
          </p:cNvSpPr>
          <p:nvPr>
            <p:ph type="pic" sz="quarter" idx="14" hasCustomPrompt="1"/>
          </p:nvPr>
        </p:nvSpPr>
        <p:spPr>
          <a:xfrm>
            <a:off x="5155670" y="0"/>
            <a:ext cx="7036330" cy="6721475"/>
          </a:xfrm>
        </p:spPr>
        <p:txBody>
          <a:bodyPr wrap="none" tIns="1224000" anchor="t" anchorCtr="1"/>
          <a:lstStyle>
            <a:lvl1pPr marL="0" indent="0" algn="r">
              <a:buFontTx/>
              <a:buNone/>
              <a:defRPr/>
            </a:lvl1pPr>
          </a:lstStyle>
          <a:p>
            <a:r>
              <a:rPr lang="fi-FI" b="0" i="0" dirty="0">
                <a:effectLst/>
                <a:latin typeface="Segoe UI" panose="020B0502040204020203" pitchFamily="34" charset="0"/>
              </a:rPr>
              <a:t>Valitse harmaa tausta-alue aktiiviseksi </a:t>
            </a:r>
            <a:br>
              <a:rPr lang="fi-FI" b="0" i="0" dirty="0">
                <a:effectLst/>
                <a:latin typeface="Segoe UI" panose="020B0502040204020203" pitchFamily="34" charset="0"/>
              </a:rPr>
            </a:br>
            <a:r>
              <a:rPr lang="fi-FI" b="0" i="0" dirty="0">
                <a:effectLst/>
                <a:latin typeface="Segoe UI" panose="020B0502040204020203" pitchFamily="34" charset="0"/>
              </a:rPr>
              <a:t>ja lisää kuva </a:t>
            </a: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a:t>
            </a:r>
            <a:br>
              <a:rPr lang="fi-FI" b="0" i="0" dirty="0">
                <a:effectLst/>
                <a:latin typeface="Segoe UI" panose="020B0502040204020203" pitchFamily="34" charset="0"/>
              </a:rPr>
            </a:br>
            <a:r>
              <a:rPr lang="fi-FI" b="0" i="0" dirty="0">
                <a:effectLst/>
                <a:latin typeface="Segoe UI" panose="020B0502040204020203" pitchFamily="34" charset="0"/>
              </a:rPr>
              <a:t>tai esim. omista tiedostoista</a:t>
            </a:r>
            <a:endParaRPr lang="en-US" dirty="0"/>
          </a:p>
        </p:txBody>
      </p:sp>
      <p:sp>
        <p:nvSpPr>
          <p:cNvPr id="12"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1" name="Rectangle 10"/>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5801374"/>
      </p:ext>
    </p:extLst>
  </p:cSld>
  <p:clrMapOvr>
    <a:overrideClrMapping bg1="lt1" tx1="dk1" bg2="lt2" tx2="dk2" accent1="accent1" accent2="accent2" accent3="accent3" accent4="accent4" accent5="accent5" accent6="accent6" hlink="hlink" folHlink="folHlink"/>
  </p:clrMapOvr>
  <p:hf hdr="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levea_palkki_kuva_t_sininen">
    <p:bg>
      <p:bgPr>
        <a:solidFill>
          <a:schemeClr val="bg1">
            <a:lumMod val="75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0" y="-15875"/>
            <a:ext cx="5155670" cy="6737350"/>
          </a:xfrm>
          <a:solidFill>
            <a:schemeClr val="accent1"/>
          </a:solidFill>
        </p:spPr>
        <p:txBody>
          <a:bodyPr lIns="396000" tIns="1188000" rIns="396000" bIns="46800"/>
          <a:lstStyle>
            <a:lvl1pPr marL="0" indent="0">
              <a:buFontTx/>
              <a:buNone/>
              <a:defRPr sz="3600" b="1" i="0">
                <a:solidFill>
                  <a:schemeClr val="bg1"/>
                </a:solidFill>
                <a:latin typeface="+mn-lt"/>
                <a:ea typeface="Tahoma" panose="020B0604030504040204" pitchFamily="34" charset="0"/>
                <a:cs typeface="Tahoma" panose="020B0604030504040204" pitchFamily="34" charset="0"/>
              </a:defRPr>
            </a:lvl1pPr>
            <a:lvl2pPr marL="457200" indent="0">
              <a:buFontTx/>
              <a:buNone/>
              <a:defRPr>
                <a:solidFill>
                  <a:schemeClr val="bg1"/>
                </a:solidFill>
                <a:latin typeface="+mn-lt"/>
                <a:ea typeface="Tahoma" panose="020B0604030504040204" pitchFamily="34" charset="0"/>
                <a:cs typeface="Tahoma" panose="020B0604030504040204" pitchFamily="34" charset="0"/>
              </a:defRPr>
            </a:lvl2pPr>
            <a:lvl3pPr marL="914400" indent="0">
              <a:buFontTx/>
              <a:buNone/>
              <a:defRPr>
                <a:solidFill>
                  <a:schemeClr val="bg1"/>
                </a:solidFill>
                <a:latin typeface="+mn-lt"/>
                <a:ea typeface="Tahoma" panose="020B0604030504040204" pitchFamily="34" charset="0"/>
                <a:cs typeface="Tahoma" panose="020B0604030504040204" pitchFamily="34" charset="0"/>
              </a:defRPr>
            </a:lvl3pPr>
            <a:lvl4pPr marL="1371600" indent="0">
              <a:buFontTx/>
              <a:buNone/>
              <a:defRPr>
                <a:solidFill>
                  <a:schemeClr val="bg1"/>
                </a:solidFill>
                <a:latin typeface="+mn-lt"/>
                <a:ea typeface="Tahoma" panose="020B0604030504040204" pitchFamily="34" charset="0"/>
                <a:cs typeface="Tahoma" panose="020B0604030504040204" pitchFamily="34" charset="0"/>
              </a:defRPr>
            </a:lvl4pPr>
            <a:lvl5pPr marL="1828800" indent="0">
              <a:buFontTx/>
              <a:buNone/>
              <a:defRPr>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5" name="Picture Placeholder 14"/>
          <p:cNvSpPr>
            <a:spLocks noGrp="1"/>
          </p:cNvSpPr>
          <p:nvPr>
            <p:ph type="pic" sz="quarter" idx="14" hasCustomPrompt="1"/>
          </p:nvPr>
        </p:nvSpPr>
        <p:spPr>
          <a:xfrm>
            <a:off x="5155670" y="0"/>
            <a:ext cx="7036330" cy="6721475"/>
          </a:xfrm>
        </p:spPr>
        <p:txBody>
          <a:bodyPr wrap="none" tIns="1224000" anchor="t" anchorCtr="1"/>
          <a:lstStyle>
            <a:lvl1pPr marL="0" indent="0" algn="r">
              <a:buFontTx/>
              <a:buNone/>
              <a:defRPr/>
            </a:lvl1pPr>
          </a:lstStyle>
          <a:p>
            <a:r>
              <a:rPr lang="fi-FI" b="0" i="0" dirty="0">
                <a:effectLst/>
                <a:latin typeface="Segoe UI" panose="020B0502040204020203" pitchFamily="34" charset="0"/>
              </a:rPr>
              <a:t>Valitse harmaa tausta-alue aktiiviseksi </a:t>
            </a:r>
            <a:br>
              <a:rPr lang="fi-FI" b="0" i="0" dirty="0">
                <a:effectLst/>
                <a:latin typeface="Segoe UI" panose="020B0502040204020203" pitchFamily="34" charset="0"/>
              </a:rPr>
            </a:br>
            <a:r>
              <a:rPr lang="fi-FI" b="0" i="0" dirty="0">
                <a:effectLst/>
                <a:latin typeface="Segoe UI" panose="020B0502040204020203" pitchFamily="34" charset="0"/>
              </a:rPr>
              <a:t>ja lisää kuva </a:t>
            </a: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a:t>
            </a:r>
            <a:br>
              <a:rPr lang="fi-FI" b="0" i="0" dirty="0">
                <a:effectLst/>
                <a:latin typeface="Segoe UI" panose="020B0502040204020203" pitchFamily="34" charset="0"/>
              </a:rPr>
            </a:br>
            <a:r>
              <a:rPr lang="fi-FI" b="0" i="0" dirty="0">
                <a:effectLst/>
                <a:latin typeface="Segoe UI" panose="020B0502040204020203" pitchFamily="34" charset="0"/>
              </a:rPr>
              <a:t>tai esim. omista tiedostoista</a:t>
            </a:r>
            <a:endParaRPr lang="en-US" dirty="0"/>
          </a:p>
        </p:txBody>
      </p:sp>
      <p:sp>
        <p:nvSpPr>
          <p:cNvPr id="12"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1" name="Rectangle 10"/>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7055128"/>
      </p:ext>
    </p:extLst>
  </p:cSld>
  <p:clrMapOvr>
    <a:overrideClrMapping bg1="lt1" tx1="dk1" bg2="lt2" tx2="dk2" accent1="accent1" accent2="accent2" accent3="accent3" accent4="accent4" accent5="accent5" accent6="accent6" hlink="hlink" folHlink="folHlink"/>
  </p:clrMapOvr>
  <p:hf hdr="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levea_palkki_kuva_lila">
    <p:bg>
      <p:bgPr>
        <a:solidFill>
          <a:schemeClr val="bg1">
            <a:lumMod val="75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0" y="-15875"/>
            <a:ext cx="5155670" cy="6737350"/>
          </a:xfrm>
          <a:solidFill>
            <a:schemeClr val="accent5"/>
          </a:solidFill>
        </p:spPr>
        <p:txBody>
          <a:bodyPr lIns="396000" tIns="1188000" rIns="396000" bIns="46800"/>
          <a:lstStyle>
            <a:lvl1pPr marL="0" indent="0">
              <a:buFontTx/>
              <a:buNone/>
              <a:defRPr sz="3600" b="1" i="0">
                <a:solidFill>
                  <a:schemeClr val="bg1"/>
                </a:solidFill>
                <a:latin typeface="+mn-lt"/>
                <a:ea typeface="Tahoma" panose="020B0604030504040204" pitchFamily="34" charset="0"/>
                <a:cs typeface="Tahoma" panose="020B0604030504040204" pitchFamily="34" charset="0"/>
              </a:defRPr>
            </a:lvl1pPr>
            <a:lvl2pPr marL="457200" indent="0">
              <a:buFontTx/>
              <a:buNone/>
              <a:defRPr>
                <a:solidFill>
                  <a:schemeClr val="bg1"/>
                </a:solidFill>
                <a:latin typeface="+mn-lt"/>
                <a:ea typeface="Tahoma" panose="020B0604030504040204" pitchFamily="34" charset="0"/>
                <a:cs typeface="Tahoma" panose="020B0604030504040204" pitchFamily="34" charset="0"/>
              </a:defRPr>
            </a:lvl2pPr>
            <a:lvl3pPr marL="914400" indent="0">
              <a:buFontTx/>
              <a:buNone/>
              <a:defRPr>
                <a:solidFill>
                  <a:schemeClr val="bg1"/>
                </a:solidFill>
                <a:latin typeface="+mn-lt"/>
                <a:ea typeface="Tahoma" panose="020B0604030504040204" pitchFamily="34" charset="0"/>
                <a:cs typeface="Tahoma" panose="020B0604030504040204" pitchFamily="34" charset="0"/>
              </a:defRPr>
            </a:lvl3pPr>
            <a:lvl4pPr marL="1371600" indent="0">
              <a:buFontTx/>
              <a:buNone/>
              <a:defRPr>
                <a:solidFill>
                  <a:schemeClr val="bg1"/>
                </a:solidFill>
                <a:latin typeface="+mn-lt"/>
                <a:ea typeface="Tahoma" panose="020B0604030504040204" pitchFamily="34" charset="0"/>
                <a:cs typeface="Tahoma" panose="020B0604030504040204" pitchFamily="34" charset="0"/>
              </a:defRPr>
            </a:lvl4pPr>
            <a:lvl5pPr marL="1828800" indent="0">
              <a:buFontTx/>
              <a:buNone/>
              <a:defRPr>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5" name="Picture Placeholder 14"/>
          <p:cNvSpPr>
            <a:spLocks noGrp="1"/>
          </p:cNvSpPr>
          <p:nvPr>
            <p:ph type="pic" sz="quarter" idx="14" hasCustomPrompt="1"/>
          </p:nvPr>
        </p:nvSpPr>
        <p:spPr>
          <a:xfrm>
            <a:off x="5155670" y="0"/>
            <a:ext cx="7036330" cy="6721475"/>
          </a:xfrm>
        </p:spPr>
        <p:txBody>
          <a:bodyPr wrap="none" tIns="1224000" anchor="t" anchorCtr="1"/>
          <a:lstStyle>
            <a:lvl1pPr marL="0" indent="0" algn="r">
              <a:buFontTx/>
              <a:buNone/>
              <a:defRPr/>
            </a:lvl1pPr>
          </a:lstStyle>
          <a:p>
            <a:r>
              <a:rPr lang="fi-FI" b="0" i="0" dirty="0">
                <a:effectLst/>
                <a:latin typeface="Segoe UI" panose="020B0502040204020203" pitchFamily="34" charset="0"/>
              </a:rPr>
              <a:t>Valitse harmaa tausta-alue aktiiviseksi </a:t>
            </a:r>
            <a:br>
              <a:rPr lang="fi-FI" b="0" i="0" dirty="0">
                <a:effectLst/>
                <a:latin typeface="Segoe UI" panose="020B0502040204020203" pitchFamily="34" charset="0"/>
              </a:rPr>
            </a:br>
            <a:r>
              <a:rPr lang="fi-FI" b="0" i="0" dirty="0">
                <a:effectLst/>
                <a:latin typeface="Segoe UI" panose="020B0502040204020203" pitchFamily="34" charset="0"/>
              </a:rPr>
              <a:t>ja lisää kuva </a:t>
            </a: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a:t>
            </a:r>
            <a:br>
              <a:rPr lang="fi-FI" b="0" i="0" dirty="0">
                <a:effectLst/>
                <a:latin typeface="Segoe UI" panose="020B0502040204020203" pitchFamily="34" charset="0"/>
              </a:rPr>
            </a:br>
            <a:r>
              <a:rPr lang="fi-FI" b="0" i="0" dirty="0">
                <a:effectLst/>
                <a:latin typeface="Segoe UI" panose="020B0502040204020203" pitchFamily="34" charset="0"/>
              </a:rPr>
              <a:t>tai esim. omista tiedostoista</a:t>
            </a:r>
            <a:endParaRPr lang="en-US" dirty="0"/>
          </a:p>
        </p:txBody>
      </p:sp>
      <p:sp>
        <p:nvSpPr>
          <p:cNvPr id="11" name="Rectangle 10"/>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5">
            <a:extLst>
              <a:ext uri="{FF2B5EF4-FFF2-40B4-BE49-F238E27FC236}">
                <a16:creationId xmlns:a16="http://schemas.microsoft.com/office/drawing/2014/main" id="{BD6BE8DE-05CB-44A2-BC08-E6E6BFEDFB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Tree>
    <p:extLst>
      <p:ext uri="{BB962C8B-B14F-4D97-AF65-F5344CB8AC3E}">
        <p14:creationId xmlns:p14="http://schemas.microsoft.com/office/powerpoint/2010/main" val="1496760066"/>
      </p:ext>
    </p:extLst>
  </p:cSld>
  <p:clrMapOvr>
    <a:overrideClrMapping bg1="lt1" tx1="dk1" bg2="lt2" tx2="dk2" accent1="accent1" accent2="accent2" accent3="accent3" accent4="accent4" accent5="accent5" accent6="accent6" hlink="hlink" folHlink="folHlink"/>
  </p:clrMapOvr>
  <p:hf hdr="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levea_palkki_kuva_keltainen">
    <p:bg>
      <p:bgPr>
        <a:solidFill>
          <a:schemeClr val="bg1">
            <a:lumMod val="75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0" y="-15875"/>
            <a:ext cx="5155670" cy="6737350"/>
          </a:xfrm>
          <a:solidFill>
            <a:schemeClr val="accent6"/>
          </a:solidFill>
        </p:spPr>
        <p:txBody>
          <a:bodyPr lIns="396000" tIns="1188000" rIns="396000" bIns="46800"/>
          <a:lstStyle>
            <a:lvl1pPr marL="0" indent="0">
              <a:buFontTx/>
              <a:buNone/>
              <a:defRPr sz="3600" b="1" i="0">
                <a:solidFill>
                  <a:schemeClr val="bg1"/>
                </a:solidFill>
                <a:latin typeface="+mn-lt"/>
                <a:ea typeface="Tahoma" panose="020B0604030504040204" pitchFamily="34" charset="0"/>
                <a:cs typeface="Tahoma" panose="020B0604030504040204" pitchFamily="34" charset="0"/>
              </a:defRPr>
            </a:lvl1pPr>
            <a:lvl2pPr marL="457200" indent="0">
              <a:buFontTx/>
              <a:buNone/>
              <a:defRPr>
                <a:solidFill>
                  <a:schemeClr val="bg1"/>
                </a:solidFill>
                <a:latin typeface="+mn-lt"/>
                <a:ea typeface="Tahoma" panose="020B0604030504040204" pitchFamily="34" charset="0"/>
                <a:cs typeface="Tahoma" panose="020B0604030504040204" pitchFamily="34" charset="0"/>
              </a:defRPr>
            </a:lvl2pPr>
            <a:lvl3pPr marL="914400" indent="0">
              <a:buFontTx/>
              <a:buNone/>
              <a:defRPr>
                <a:solidFill>
                  <a:schemeClr val="bg1"/>
                </a:solidFill>
                <a:latin typeface="+mn-lt"/>
                <a:ea typeface="Tahoma" panose="020B0604030504040204" pitchFamily="34" charset="0"/>
                <a:cs typeface="Tahoma" panose="020B0604030504040204" pitchFamily="34" charset="0"/>
              </a:defRPr>
            </a:lvl3pPr>
            <a:lvl4pPr marL="1371600" indent="0">
              <a:buFontTx/>
              <a:buNone/>
              <a:defRPr>
                <a:solidFill>
                  <a:schemeClr val="bg1"/>
                </a:solidFill>
                <a:latin typeface="+mn-lt"/>
                <a:ea typeface="Tahoma" panose="020B0604030504040204" pitchFamily="34" charset="0"/>
                <a:cs typeface="Tahoma" panose="020B0604030504040204" pitchFamily="34" charset="0"/>
              </a:defRPr>
            </a:lvl4pPr>
            <a:lvl5pPr marL="1828800" indent="0">
              <a:buFontTx/>
              <a:buNone/>
              <a:defRPr>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5" name="Picture Placeholder 14"/>
          <p:cNvSpPr>
            <a:spLocks noGrp="1"/>
          </p:cNvSpPr>
          <p:nvPr>
            <p:ph type="pic" sz="quarter" idx="14" hasCustomPrompt="1"/>
          </p:nvPr>
        </p:nvSpPr>
        <p:spPr>
          <a:xfrm>
            <a:off x="5155670" y="0"/>
            <a:ext cx="7036330" cy="6721475"/>
          </a:xfrm>
        </p:spPr>
        <p:txBody>
          <a:bodyPr wrap="none" tIns="1224000" anchor="t" anchorCtr="1"/>
          <a:lstStyle>
            <a:lvl1pPr marL="0" indent="0" algn="r">
              <a:buFontTx/>
              <a:buNone/>
              <a:defRPr/>
            </a:lvl1pPr>
          </a:lstStyle>
          <a:p>
            <a:r>
              <a:rPr lang="fi-FI" b="0" i="0" dirty="0">
                <a:effectLst/>
                <a:latin typeface="Segoe UI" panose="020B0502040204020203" pitchFamily="34" charset="0"/>
              </a:rPr>
              <a:t>Valitse harmaa tausta-alue aktiiviseksi </a:t>
            </a:r>
            <a:br>
              <a:rPr lang="fi-FI" b="0" i="0" dirty="0">
                <a:effectLst/>
                <a:latin typeface="Segoe UI" panose="020B0502040204020203" pitchFamily="34" charset="0"/>
              </a:rPr>
            </a:br>
            <a:r>
              <a:rPr lang="fi-FI" b="0" i="0" dirty="0">
                <a:effectLst/>
                <a:latin typeface="Segoe UI" panose="020B0502040204020203" pitchFamily="34" charset="0"/>
              </a:rPr>
              <a:t>ja lisää kuva </a:t>
            </a: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a:t>
            </a:r>
            <a:br>
              <a:rPr lang="fi-FI" b="0" i="0" dirty="0">
                <a:effectLst/>
                <a:latin typeface="Segoe UI" panose="020B0502040204020203" pitchFamily="34" charset="0"/>
              </a:rPr>
            </a:br>
            <a:r>
              <a:rPr lang="fi-FI" b="0" i="0" dirty="0">
                <a:effectLst/>
                <a:latin typeface="Segoe UI" panose="020B0502040204020203" pitchFamily="34" charset="0"/>
              </a:rPr>
              <a:t>tai esim. omista tiedostoista</a:t>
            </a:r>
            <a:endParaRPr lang="en-US" dirty="0"/>
          </a:p>
        </p:txBody>
      </p:sp>
      <p:sp>
        <p:nvSpPr>
          <p:cNvPr id="12"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1" name="Rectangle 10"/>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35337619"/>
      </p:ext>
    </p:extLst>
  </p:cSld>
  <p:clrMapOvr>
    <a:overrideClrMapping bg1="lt1" tx1="dk1" bg2="lt2" tx2="dk2" accent1="accent1" accent2="accent2" accent3="accent3" accent4="accent4" accent5="accent5" accent6="accent6" hlink="hlink" folHlink="folHlink"/>
  </p:clrMapOvr>
  <p:hf hdr="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levea_palkki_kuva_vihreä">
    <p:bg>
      <p:bgPr>
        <a:solidFill>
          <a:schemeClr val="bg1">
            <a:lumMod val="75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0" y="-15875"/>
            <a:ext cx="5155670" cy="6737350"/>
          </a:xfrm>
          <a:solidFill>
            <a:schemeClr val="accent4"/>
          </a:solidFill>
        </p:spPr>
        <p:txBody>
          <a:bodyPr lIns="396000" tIns="1188000" rIns="396000" bIns="46800"/>
          <a:lstStyle>
            <a:lvl1pPr marL="0" indent="0">
              <a:buFontTx/>
              <a:buNone/>
              <a:defRPr sz="3600" b="1" i="0">
                <a:solidFill>
                  <a:schemeClr val="bg1"/>
                </a:solidFill>
                <a:latin typeface="+mn-lt"/>
                <a:ea typeface="Tahoma" panose="020B0604030504040204" pitchFamily="34" charset="0"/>
                <a:cs typeface="Tahoma" panose="020B0604030504040204" pitchFamily="34" charset="0"/>
              </a:defRPr>
            </a:lvl1pPr>
            <a:lvl2pPr marL="457200" indent="0">
              <a:buFontTx/>
              <a:buNone/>
              <a:defRPr>
                <a:solidFill>
                  <a:schemeClr val="bg1"/>
                </a:solidFill>
                <a:latin typeface="+mn-lt"/>
                <a:ea typeface="Tahoma" panose="020B0604030504040204" pitchFamily="34" charset="0"/>
                <a:cs typeface="Tahoma" panose="020B0604030504040204" pitchFamily="34" charset="0"/>
              </a:defRPr>
            </a:lvl2pPr>
            <a:lvl3pPr marL="914400" indent="0">
              <a:buFontTx/>
              <a:buNone/>
              <a:defRPr>
                <a:solidFill>
                  <a:schemeClr val="bg1"/>
                </a:solidFill>
                <a:latin typeface="+mn-lt"/>
                <a:ea typeface="Tahoma" panose="020B0604030504040204" pitchFamily="34" charset="0"/>
                <a:cs typeface="Tahoma" panose="020B0604030504040204" pitchFamily="34" charset="0"/>
              </a:defRPr>
            </a:lvl3pPr>
            <a:lvl4pPr marL="1371600" indent="0">
              <a:buFontTx/>
              <a:buNone/>
              <a:defRPr>
                <a:solidFill>
                  <a:schemeClr val="bg1"/>
                </a:solidFill>
                <a:latin typeface="+mn-lt"/>
                <a:ea typeface="Tahoma" panose="020B0604030504040204" pitchFamily="34" charset="0"/>
                <a:cs typeface="Tahoma" panose="020B0604030504040204" pitchFamily="34" charset="0"/>
              </a:defRPr>
            </a:lvl4pPr>
            <a:lvl5pPr marL="1828800" indent="0">
              <a:buFontTx/>
              <a:buNone/>
              <a:defRPr>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5" name="Picture Placeholder 14"/>
          <p:cNvSpPr>
            <a:spLocks noGrp="1"/>
          </p:cNvSpPr>
          <p:nvPr>
            <p:ph type="pic" sz="quarter" idx="14" hasCustomPrompt="1"/>
          </p:nvPr>
        </p:nvSpPr>
        <p:spPr>
          <a:xfrm>
            <a:off x="5155670" y="0"/>
            <a:ext cx="7036330" cy="6721475"/>
          </a:xfrm>
        </p:spPr>
        <p:txBody>
          <a:bodyPr wrap="none" tIns="1224000" anchor="t" anchorCtr="1"/>
          <a:lstStyle>
            <a:lvl1pPr marL="0" indent="0" algn="r">
              <a:buFontTx/>
              <a:buNone/>
              <a:defRPr/>
            </a:lvl1pPr>
          </a:lstStyle>
          <a:p>
            <a:r>
              <a:rPr lang="fi-FI" b="0" i="0" dirty="0">
                <a:effectLst/>
                <a:latin typeface="Segoe UI" panose="020B0502040204020203" pitchFamily="34" charset="0"/>
              </a:rPr>
              <a:t>Valitse harmaa tausta-alue aktiiviseksi </a:t>
            </a:r>
            <a:br>
              <a:rPr lang="fi-FI" b="0" i="0" dirty="0">
                <a:effectLst/>
                <a:latin typeface="Segoe UI" panose="020B0502040204020203" pitchFamily="34" charset="0"/>
              </a:rPr>
            </a:br>
            <a:r>
              <a:rPr lang="fi-FI" b="0" i="0" dirty="0">
                <a:effectLst/>
                <a:latin typeface="Segoe UI" panose="020B0502040204020203" pitchFamily="34" charset="0"/>
              </a:rPr>
              <a:t>ja lisää kuva </a:t>
            </a: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a:t>
            </a:r>
            <a:br>
              <a:rPr lang="fi-FI" b="0" i="0" dirty="0">
                <a:effectLst/>
                <a:latin typeface="Segoe UI" panose="020B0502040204020203" pitchFamily="34" charset="0"/>
              </a:rPr>
            </a:br>
            <a:r>
              <a:rPr lang="fi-FI" b="0" i="0" dirty="0">
                <a:effectLst/>
                <a:latin typeface="Segoe UI" panose="020B0502040204020203" pitchFamily="34" charset="0"/>
              </a:rPr>
              <a:t>tai esim. omista tiedostoista</a:t>
            </a:r>
            <a:endParaRPr lang="en-US" dirty="0"/>
          </a:p>
        </p:txBody>
      </p:sp>
      <p:sp>
        <p:nvSpPr>
          <p:cNvPr id="12"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1" name="Rectangle 10"/>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59382886"/>
      </p:ext>
    </p:extLst>
  </p:cSld>
  <p:clrMapOvr>
    <a:overrideClrMapping bg1="lt1" tx1="dk1" bg2="lt2" tx2="dk2" accent1="accent1" accent2="accent2" accent3="accent3" accent4="accent4" accent5="accent5" accent6="accent6" hlink="hlink" folHlink="folHlink"/>
  </p:clrMapOvr>
  <p:hf hdr="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levea_palkki_kuva_pinkki">
    <p:bg>
      <p:bgPr>
        <a:solidFill>
          <a:schemeClr val="bg1">
            <a:lumMod val="75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0" y="-15875"/>
            <a:ext cx="5155670" cy="6737350"/>
          </a:xfrm>
          <a:solidFill>
            <a:srgbClr val="FF008F"/>
          </a:solidFill>
        </p:spPr>
        <p:txBody>
          <a:bodyPr lIns="396000" tIns="1188000" rIns="396000" bIns="46800"/>
          <a:lstStyle>
            <a:lvl1pPr marL="0" indent="0">
              <a:buFontTx/>
              <a:buNone/>
              <a:defRPr sz="3600" b="1" i="0">
                <a:solidFill>
                  <a:schemeClr val="bg1"/>
                </a:solidFill>
                <a:latin typeface="+mn-lt"/>
                <a:ea typeface="Tahoma" panose="020B0604030504040204" pitchFamily="34" charset="0"/>
                <a:cs typeface="Tahoma" panose="020B0604030504040204" pitchFamily="34" charset="0"/>
              </a:defRPr>
            </a:lvl1pPr>
            <a:lvl2pPr marL="457200" indent="0">
              <a:buFontTx/>
              <a:buNone/>
              <a:defRPr>
                <a:solidFill>
                  <a:schemeClr val="bg1"/>
                </a:solidFill>
                <a:latin typeface="+mn-lt"/>
                <a:ea typeface="Tahoma" panose="020B0604030504040204" pitchFamily="34" charset="0"/>
                <a:cs typeface="Tahoma" panose="020B0604030504040204" pitchFamily="34" charset="0"/>
              </a:defRPr>
            </a:lvl2pPr>
            <a:lvl3pPr marL="914400" indent="0">
              <a:buFontTx/>
              <a:buNone/>
              <a:defRPr>
                <a:solidFill>
                  <a:schemeClr val="bg1"/>
                </a:solidFill>
                <a:latin typeface="+mn-lt"/>
                <a:ea typeface="Tahoma" panose="020B0604030504040204" pitchFamily="34" charset="0"/>
                <a:cs typeface="Tahoma" panose="020B0604030504040204" pitchFamily="34" charset="0"/>
              </a:defRPr>
            </a:lvl3pPr>
            <a:lvl4pPr marL="1371600" indent="0">
              <a:buFontTx/>
              <a:buNone/>
              <a:defRPr>
                <a:solidFill>
                  <a:schemeClr val="bg1"/>
                </a:solidFill>
                <a:latin typeface="+mn-lt"/>
                <a:ea typeface="Tahoma" panose="020B0604030504040204" pitchFamily="34" charset="0"/>
                <a:cs typeface="Tahoma" panose="020B0604030504040204" pitchFamily="34" charset="0"/>
              </a:defRPr>
            </a:lvl4pPr>
            <a:lvl5pPr marL="1828800" indent="0">
              <a:buFontTx/>
              <a:buNone/>
              <a:defRPr>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5" name="Picture Placeholder 14"/>
          <p:cNvSpPr>
            <a:spLocks noGrp="1"/>
          </p:cNvSpPr>
          <p:nvPr>
            <p:ph type="pic" sz="quarter" idx="14" hasCustomPrompt="1"/>
          </p:nvPr>
        </p:nvSpPr>
        <p:spPr>
          <a:xfrm>
            <a:off x="5155670" y="0"/>
            <a:ext cx="7036330" cy="6721475"/>
          </a:xfrm>
        </p:spPr>
        <p:txBody>
          <a:bodyPr wrap="none" tIns="1224000" anchor="t" anchorCtr="1"/>
          <a:lstStyle>
            <a:lvl1pPr marL="0" indent="0" algn="r">
              <a:buFontTx/>
              <a:buNone/>
              <a:defRPr/>
            </a:lvl1pPr>
          </a:lstStyle>
          <a:p>
            <a:r>
              <a:rPr lang="fi-FI" b="0" i="0" dirty="0">
                <a:effectLst/>
                <a:latin typeface="Segoe UI" panose="020B0502040204020203" pitchFamily="34" charset="0"/>
              </a:rPr>
              <a:t>Valitse harmaa tausta-alue aktiiviseksi </a:t>
            </a:r>
            <a:br>
              <a:rPr lang="fi-FI" b="0" i="0" dirty="0">
                <a:effectLst/>
                <a:latin typeface="Segoe UI" panose="020B0502040204020203" pitchFamily="34" charset="0"/>
              </a:rPr>
            </a:br>
            <a:r>
              <a:rPr lang="fi-FI" b="0" i="0" dirty="0">
                <a:effectLst/>
                <a:latin typeface="Segoe UI" panose="020B0502040204020203" pitchFamily="34" charset="0"/>
              </a:rPr>
              <a:t>ja lisää kuva </a:t>
            </a: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a:t>
            </a:r>
            <a:br>
              <a:rPr lang="fi-FI" b="0" i="0" dirty="0">
                <a:effectLst/>
                <a:latin typeface="Segoe UI" panose="020B0502040204020203" pitchFamily="34" charset="0"/>
              </a:rPr>
            </a:br>
            <a:r>
              <a:rPr lang="fi-FI" b="0" i="0" dirty="0">
                <a:effectLst/>
                <a:latin typeface="Segoe UI" panose="020B0502040204020203" pitchFamily="34" charset="0"/>
              </a:rPr>
              <a:t>tai esim. omista tiedostoista</a:t>
            </a:r>
            <a:endParaRPr lang="en-US" dirty="0"/>
          </a:p>
        </p:txBody>
      </p:sp>
      <p:sp>
        <p:nvSpPr>
          <p:cNvPr id="12"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1" name="Rectangle 10"/>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52688241"/>
      </p:ext>
    </p:extLst>
  </p:cSld>
  <p:clrMapOvr>
    <a:overrideClrMapping bg1="lt1" tx1="dk1" bg2="lt2" tx2="dk2" accent1="accent1" accent2="accent2" accent3="accent3" accent4="accent4" accent5="accent5" accent6="accent6" hlink="hlink" folHlink="folHlink"/>
  </p:clrMapOvr>
  <p:hf hdr="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levea_palkki_kuva_oranssi">
    <p:bg>
      <p:bgPr>
        <a:solidFill>
          <a:schemeClr val="bg1">
            <a:lumMod val="75000"/>
          </a:schemeClr>
        </a:solidFill>
        <a:effectLst/>
      </p:bgPr>
    </p:bg>
    <p:spTree>
      <p:nvGrpSpPr>
        <p:cNvPr id="1" name=""/>
        <p:cNvGrpSpPr/>
        <p:nvPr/>
      </p:nvGrpSpPr>
      <p:grpSpPr>
        <a:xfrm>
          <a:off x="0" y="0"/>
          <a:ext cx="0" cy="0"/>
          <a:chOff x="0" y="0"/>
          <a:chExt cx="0" cy="0"/>
        </a:xfrm>
      </p:grpSpPr>
      <p:sp>
        <p:nvSpPr>
          <p:cNvPr id="16" name="Text Placeholder 3"/>
          <p:cNvSpPr>
            <a:spLocks noGrp="1"/>
          </p:cNvSpPr>
          <p:nvPr>
            <p:ph type="body" sz="quarter" idx="15"/>
          </p:nvPr>
        </p:nvSpPr>
        <p:spPr>
          <a:xfrm>
            <a:off x="0" y="-15875"/>
            <a:ext cx="5155670" cy="6737350"/>
          </a:xfrm>
          <a:solidFill>
            <a:srgbClr val="FF5100"/>
          </a:solidFill>
        </p:spPr>
        <p:txBody>
          <a:bodyPr lIns="396000" tIns="1188000" rIns="396000" bIns="46800"/>
          <a:lstStyle>
            <a:lvl1pPr marL="0" indent="0">
              <a:buFontTx/>
              <a:buNone/>
              <a:defRPr sz="3600" b="1" i="0">
                <a:solidFill>
                  <a:schemeClr val="bg1"/>
                </a:solidFill>
                <a:latin typeface="+mn-lt"/>
                <a:ea typeface="Tahoma" panose="020B0604030504040204" pitchFamily="34" charset="0"/>
                <a:cs typeface="Tahoma" panose="020B0604030504040204" pitchFamily="34" charset="0"/>
              </a:defRPr>
            </a:lvl1pPr>
            <a:lvl2pPr marL="457200" indent="0">
              <a:buFontTx/>
              <a:buNone/>
              <a:defRPr>
                <a:solidFill>
                  <a:schemeClr val="bg1"/>
                </a:solidFill>
                <a:latin typeface="+mn-lt"/>
                <a:ea typeface="Tahoma" panose="020B0604030504040204" pitchFamily="34" charset="0"/>
                <a:cs typeface="Tahoma" panose="020B0604030504040204" pitchFamily="34" charset="0"/>
              </a:defRPr>
            </a:lvl2pPr>
            <a:lvl3pPr marL="914400" indent="0">
              <a:buFontTx/>
              <a:buNone/>
              <a:defRPr>
                <a:solidFill>
                  <a:schemeClr val="bg1"/>
                </a:solidFill>
                <a:latin typeface="+mn-lt"/>
                <a:ea typeface="Tahoma" panose="020B0604030504040204" pitchFamily="34" charset="0"/>
                <a:cs typeface="Tahoma" panose="020B0604030504040204" pitchFamily="34" charset="0"/>
              </a:defRPr>
            </a:lvl3pPr>
            <a:lvl4pPr marL="1371600" indent="0">
              <a:buFontTx/>
              <a:buNone/>
              <a:defRPr>
                <a:solidFill>
                  <a:schemeClr val="bg1"/>
                </a:solidFill>
                <a:latin typeface="+mn-lt"/>
                <a:ea typeface="Tahoma" panose="020B0604030504040204" pitchFamily="34" charset="0"/>
                <a:cs typeface="Tahoma" panose="020B0604030504040204" pitchFamily="34" charset="0"/>
              </a:defRPr>
            </a:lvl4pPr>
            <a:lvl5pPr marL="1828800" indent="0">
              <a:buFontTx/>
              <a:buNone/>
              <a:defRPr>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5" name="Picture Placeholder 14"/>
          <p:cNvSpPr>
            <a:spLocks noGrp="1"/>
          </p:cNvSpPr>
          <p:nvPr>
            <p:ph type="pic" sz="quarter" idx="14" hasCustomPrompt="1"/>
          </p:nvPr>
        </p:nvSpPr>
        <p:spPr>
          <a:xfrm>
            <a:off x="5155670" y="0"/>
            <a:ext cx="7036330" cy="6721475"/>
          </a:xfrm>
        </p:spPr>
        <p:txBody>
          <a:bodyPr wrap="none" tIns="1224000" anchor="t" anchorCtr="1"/>
          <a:lstStyle>
            <a:lvl1pPr marL="0" indent="0" algn="r">
              <a:buFontTx/>
              <a:buNone/>
              <a:defRPr/>
            </a:lvl1pPr>
          </a:lstStyle>
          <a:p>
            <a:r>
              <a:rPr lang="fi-FI" b="0" i="0" dirty="0">
                <a:effectLst/>
                <a:latin typeface="Segoe UI" panose="020B0502040204020203" pitchFamily="34" charset="0"/>
              </a:rPr>
              <a:t>Valitse harmaa tausta-alue aktiiviseksi </a:t>
            </a:r>
            <a:br>
              <a:rPr lang="fi-FI" b="0" i="0" dirty="0">
                <a:effectLst/>
                <a:latin typeface="Segoe UI" panose="020B0502040204020203" pitchFamily="34" charset="0"/>
              </a:rPr>
            </a:br>
            <a:r>
              <a:rPr lang="fi-FI" b="0" i="0" dirty="0">
                <a:effectLst/>
                <a:latin typeface="Segoe UI" panose="020B0502040204020203" pitchFamily="34" charset="0"/>
              </a:rPr>
              <a:t>ja lisää kuva </a:t>
            </a: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a:t>
            </a:r>
            <a:br>
              <a:rPr lang="fi-FI" b="0" i="0" dirty="0">
                <a:effectLst/>
                <a:latin typeface="Segoe UI" panose="020B0502040204020203" pitchFamily="34" charset="0"/>
              </a:rPr>
            </a:br>
            <a:r>
              <a:rPr lang="fi-FI" b="0" i="0" dirty="0">
                <a:effectLst/>
                <a:latin typeface="Segoe UI" panose="020B0502040204020203" pitchFamily="34" charset="0"/>
              </a:rPr>
              <a:t>tai esim. omista tiedostoista</a:t>
            </a:r>
            <a:endParaRPr lang="en-US" dirty="0"/>
          </a:p>
        </p:txBody>
      </p:sp>
      <p:sp>
        <p:nvSpPr>
          <p:cNvPr id="12"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8" name="Rectangle 7"/>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20010059"/>
      </p:ext>
    </p:extLst>
  </p:cSld>
  <p:clrMapOvr>
    <a:overrideClrMapping bg1="lt1" tx1="dk1" bg2="lt2" tx2="dk2" accent1="accent1" accent2="accent2" accent3="accent3" accent4="accent4" accent5="accent5" accent6="accent6" hlink="hlink" folHlink="folHlink"/>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_slide_2">
    <p:spTree>
      <p:nvGrpSpPr>
        <p:cNvPr id="1" name=""/>
        <p:cNvGrpSpPr/>
        <p:nvPr/>
      </p:nvGrpSpPr>
      <p:grpSpPr>
        <a:xfrm>
          <a:off x="0" y="0"/>
          <a:ext cx="0" cy="0"/>
          <a:chOff x="0" y="0"/>
          <a:chExt cx="0" cy="0"/>
        </a:xfrm>
      </p:grpSpPr>
      <p:sp>
        <p:nvSpPr>
          <p:cNvPr id="10" name="Text Placeholder 27"/>
          <p:cNvSpPr>
            <a:spLocks noGrp="1"/>
          </p:cNvSpPr>
          <p:nvPr>
            <p:ph type="body" sz="quarter" idx="11"/>
          </p:nvPr>
        </p:nvSpPr>
        <p:spPr>
          <a:xfrm>
            <a:off x="623888" y="752474"/>
            <a:ext cx="3919537" cy="4054955"/>
          </a:xfrm>
        </p:spPr>
        <p:txBody>
          <a:bodyPr/>
          <a:lstStyle>
            <a:lvl1pPr marL="0" indent="0">
              <a:buFontTx/>
              <a:buNone/>
              <a:defRPr b="1" i="0">
                <a:latin typeface="+mn-lt"/>
                <a:ea typeface="Tahoma" panose="020B0604030504040204" pitchFamily="34" charset="0"/>
                <a:cs typeface="Tahoma" panose="020B0604030504040204" pitchFamily="34" charset="0"/>
              </a:defRPr>
            </a:lvl1pPr>
            <a:lvl2pPr marL="457200" indent="0">
              <a:buFontTx/>
              <a:buNone/>
              <a:defRPr b="0" i="0">
                <a:latin typeface="+mn-lt"/>
                <a:ea typeface="Tahoma" panose="020B0604030504040204" pitchFamily="34" charset="0"/>
                <a:cs typeface="Tahoma" panose="020B0604030504040204" pitchFamily="34" charset="0"/>
              </a:defRPr>
            </a:lvl2pPr>
            <a:lvl3pPr>
              <a:defRPr>
                <a:latin typeface="Exo 2" charset="0"/>
                <a:ea typeface="Exo 2" charset="0"/>
                <a:cs typeface="Exo 2" charset="0"/>
              </a:defRPr>
            </a:lvl3pPr>
            <a:lvl4pPr>
              <a:defRPr>
                <a:latin typeface="Exo 2" charset="0"/>
                <a:ea typeface="Exo 2" charset="0"/>
                <a:cs typeface="Exo 2" charset="0"/>
              </a:defRPr>
            </a:lvl4pPr>
            <a:lvl5pPr>
              <a:defRPr>
                <a:latin typeface="Exo 2" charset="0"/>
                <a:ea typeface="Exo 2" charset="0"/>
                <a:cs typeface="Exo 2" charset="0"/>
              </a:defRPr>
            </a:lvl5pPr>
          </a:lstStyle>
          <a:p>
            <a:pPr lvl="0"/>
            <a:r>
              <a:rPr lang="fi-FI"/>
              <a:t>Muokkaa tekstin perustyylejä napsauttamalla</a:t>
            </a:r>
          </a:p>
          <a:p>
            <a:pPr lvl="1"/>
            <a:r>
              <a:rPr lang="fi-FI"/>
              <a:t>toinen taso</a:t>
            </a:r>
          </a:p>
        </p:txBody>
      </p:sp>
      <p:sp>
        <p:nvSpPr>
          <p:cNvPr id="11" name="Picture Placeholder 2"/>
          <p:cNvSpPr>
            <a:spLocks noGrp="1"/>
          </p:cNvSpPr>
          <p:nvPr>
            <p:ph type="pic" sz="quarter" idx="12" hasCustomPrompt="1"/>
          </p:nvPr>
        </p:nvSpPr>
        <p:spPr>
          <a:xfrm>
            <a:off x="5433135" y="0"/>
            <a:ext cx="6758866" cy="6737350"/>
          </a:xfrm>
          <a:solidFill>
            <a:schemeClr val="bg1">
              <a:lumMod val="75000"/>
            </a:schemeClr>
          </a:solidFill>
          <a:ln>
            <a:noFill/>
          </a:ln>
        </p:spPr>
        <p:txBody>
          <a:bodyPr anchor="ctr" anchorCtr="1"/>
          <a:lstStyle>
            <a:lvl1pPr marL="0" marR="0" indent="0" algn="l" defTabSz="914400" rtl="0" eaLnBrk="1" fontAlgn="auto" latinLnBrk="0" hangingPunct="1">
              <a:lnSpc>
                <a:spcPct val="90000"/>
              </a:lnSpc>
              <a:spcBef>
                <a:spcPts val="1000"/>
              </a:spcBef>
              <a:spcAft>
                <a:spcPts val="0"/>
              </a:spcAft>
              <a:buClrTx/>
              <a:buSzTx/>
              <a:buFontTx/>
              <a:buNone/>
              <a:tabLst/>
              <a:defRPr>
                <a:ln>
                  <a:noFill/>
                </a:ln>
              </a:defRPr>
            </a:lvl1pPr>
          </a:lstStyle>
          <a:p>
            <a:pPr marL="228600" marR="0" lvl="0" indent="-228600" algn="l" defTabSz="914400" rtl="0" eaLnBrk="1" fontAlgn="auto" latinLnBrk="0" hangingPunct="1">
              <a:lnSpc>
                <a:spcPct val="90000"/>
              </a:lnSpc>
              <a:spcBef>
                <a:spcPts val="1000"/>
              </a:spcBef>
              <a:spcAft>
                <a:spcPts val="0"/>
              </a:spcAft>
              <a:buClrTx/>
              <a:buSzTx/>
              <a:buFont typeface="Arial"/>
              <a:buChar char="•"/>
              <a:tabLst/>
              <a:defRPr/>
            </a:pPr>
            <a:r>
              <a:rPr lang="fi-FI" dirty="0"/>
              <a:t>Lisää kuva </a:t>
            </a:r>
            <a:r>
              <a:rPr lang="fi-FI" dirty="0" err="1"/>
              <a:t>Kameleonin</a:t>
            </a:r>
            <a:r>
              <a:rPr lang="fi-FI" dirty="0"/>
              <a:t/>
            </a:r>
            <a:br>
              <a:rPr lang="fi-FI" dirty="0"/>
            </a:br>
            <a:r>
              <a:rPr lang="fi-FI" dirty="0"/>
              <a:t>Kuvagalleriasta</a:t>
            </a:r>
            <a:br>
              <a:rPr lang="fi-FI" dirty="0"/>
            </a:br>
            <a:r>
              <a:rPr lang="fi-FI" dirty="0"/>
              <a:t>tai esim. omista tiedostoista</a:t>
            </a:r>
            <a:endParaRPr lang="en-US" dirty="0"/>
          </a:p>
        </p:txBody>
      </p:sp>
      <p:sp>
        <p:nvSpPr>
          <p:cNvPr id="2" name="Rectangle 1"/>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Kuva 7" descr="Väyläviraston logo">
            <a:extLst>
              <a:ext uri="{FF2B5EF4-FFF2-40B4-BE49-F238E27FC236}">
                <a16:creationId xmlns:a16="http://schemas.microsoft.com/office/drawing/2014/main" id="{9B1DFFF8-D476-44B3-90F4-D2B5A632F2F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8000" y="4917600"/>
            <a:ext cx="1944000" cy="1620000"/>
          </a:xfrm>
          <a:prstGeom prst="rect">
            <a:avLst/>
          </a:prstGeom>
        </p:spPr>
      </p:pic>
      <p:sp>
        <p:nvSpPr>
          <p:cNvPr id="3" name="duser_1">
            <a:extLst>
              <a:ext uri="{FF2B5EF4-FFF2-40B4-BE49-F238E27FC236}">
                <a16:creationId xmlns:a16="http://schemas.microsoft.com/office/drawing/2014/main" id="{275F0398-E0F3-4B65-9640-3EAB76763F3B}"/>
              </a:ext>
            </a:extLst>
          </p:cNvPr>
          <p:cNvSpPr txBox="1"/>
          <p:nvPr userDrawn="1"/>
        </p:nvSpPr>
        <p:spPr>
          <a:xfrm>
            <a:off x="2282400" y="6530400"/>
            <a:ext cx="1846800" cy="234000"/>
          </a:xfrm>
          <a:prstGeom prst="rect">
            <a:avLst/>
          </a:prstGeom>
          <a:noFill/>
        </p:spPr>
        <p:txBody>
          <a:bodyPr vert="horz" lIns="0" tIns="0" rIns="0" bIns="0" rtlCol="0" anchor="t">
            <a:noAutofit/>
          </a:bodyPr>
          <a:lstStyle/>
          <a:p>
            <a:pPr algn="l"/>
            <a:endParaRPr lang="fi-FI" sz="1200">
              <a:solidFill>
                <a:srgbClr val="898989"/>
              </a:solidFill>
              <a:latin typeface="Tahoma" panose="020B0604030504040204" pitchFamily="34" charset="0"/>
            </a:endParaRPr>
          </a:p>
        </p:txBody>
      </p:sp>
      <p:sp>
        <p:nvSpPr>
          <p:cNvPr id="4" name="duser_2">
            <a:extLst>
              <a:ext uri="{FF2B5EF4-FFF2-40B4-BE49-F238E27FC236}">
                <a16:creationId xmlns:a16="http://schemas.microsoft.com/office/drawing/2014/main" id="{DBB947F6-CB48-4970-A033-962B9194BDB1}"/>
              </a:ext>
            </a:extLst>
          </p:cNvPr>
          <p:cNvSpPr txBox="1"/>
          <p:nvPr userDrawn="1"/>
        </p:nvSpPr>
        <p:spPr>
          <a:xfrm>
            <a:off x="4118399" y="6353999"/>
            <a:ext cx="1846800" cy="234000"/>
          </a:xfrm>
          <a:prstGeom prst="rect">
            <a:avLst/>
          </a:prstGeom>
          <a:noFill/>
        </p:spPr>
        <p:txBody>
          <a:bodyPr vert="horz" lIns="0" tIns="0" rIns="0" bIns="0" rtlCol="0" anchor="t">
            <a:noAutofit/>
          </a:bodyPr>
          <a:lstStyle/>
          <a:p>
            <a:pPr algn="l"/>
            <a:endParaRPr lang="fi-FI" sz="1200">
              <a:solidFill>
                <a:srgbClr val="898989"/>
              </a:solidFill>
              <a:latin typeface="Tahoma" panose="020B0604030504040204" pitchFamily="34" charset="0"/>
            </a:endParaRPr>
          </a:p>
        </p:txBody>
      </p:sp>
      <p:sp>
        <p:nvSpPr>
          <p:cNvPr id="5" name="duser_3">
            <a:extLst>
              <a:ext uri="{FF2B5EF4-FFF2-40B4-BE49-F238E27FC236}">
                <a16:creationId xmlns:a16="http://schemas.microsoft.com/office/drawing/2014/main" id="{71B6880F-745F-47EC-A7FE-B32E6D9AC6E6}"/>
              </a:ext>
            </a:extLst>
          </p:cNvPr>
          <p:cNvSpPr txBox="1"/>
          <p:nvPr userDrawn="1"/>
        </p:nvSpPr>
        <p:spPr>
          <a:xfrm>
            <a:off x="4118399" y="6530400"/>
            <a:ext cx="1846800" cy="234000"/>
          </a:xfrm>
          <a:prstGeom prst="rect">
            <a:avLst/>
          </a:prstGeom>
          <a:noFill/>
        </p:spPr>
        <p:txBody>
          <a:bodyPr vert="horz" lIns="0" tIns="0" rIns="0" bIns="0" rtlCol="0" anchor="t">
            <a:noAutofit/>
          </a:bodyPr>
          <a:lstStyle/>
          <a:p>
            <a:pPr algn="l"/>
            <a:endParaRPr lang="fi-FI" sz="1200">
              <a:solidFill>
                <a:srgbClr val="898989"/>
              </a:solidFill>
              <a:latin typeface="Tahoma" panose="020B0604030504040204" pitchFamily="34" charset="0"/>
            </a:endParaRPr>
          </a:p>
        </p:txBody>
      </p:sp>
    </p:spTree>
    <p:extLst>
      <p:ext uri="{BB962C8B-B14F-4D97-AF65-F5344CB8AC3E}">
        <p14:creationId xmlns:p14="http://schemas.microsoft.com/office/powerpoint/2010/main" val="184036263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levea_palkki_v_sininen">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0" y="-15875"/>
            <a:ext cx="5155670" cy="6737350"/>
          </a:xfrm>
          <a:solidFill>
            <a:schemeClr val="accent3"/>
          </a:solidFill>
        </p:spPr>
        <p:txBody>
          <a:bodyPr lIns="396000" tIns="1188000" rIns="396000" bIns="46800"/>
          <a:lstStyle>
            <a:lvl1pPr marL="0" indent="0">
              <a:buFontTx/>
              <a:buNone/>
              <a:defRPr sz="3600" b="1" i="0">
                <a:solidFill>
                  <a:schemeClr val="bg1"/>
                </a:solidFill>
                <a:latin typeface="+mn-lt"/>
                <a:ea typeface="Tahoma" panose="020B0604030504040204" pitchFamily="34" charset="0"/>
                <a:cs typeface="Tahoma" panose="020B0604030504040204" pitchFamily="34" charset="0"/>
              </a:defRPr>
            </a:lvl1pPr>
            <a:lvl2pPr marL="457200" indent="0">
              <a:buFontTx/>
              <a:buNone/>
              <a:defRPr>
                <a:solidFill>
                  <a:schemeClr val="bg1"/>
                </a:solidFill>
                <a:latin typeface="+mn-lt"/>
                <a:ea typeface="Tahoma" panose="020B0604030504040204" pitchFamily="34" charset="0"/>
                <a:cs typeface="Tahoma" panose="020B0604030504040204" pitchFamily="34" charset="0"/>
              </a:defRPr>
            </a:lvl2pPr>
            <a:lvl3pPr marL="914400" indent="0">
              <a:buFontTx/>
              <a:buNone/>
              <a:defRPr>
                <a:solidFill>
                  <a:schemeClr val="bg1"/>
                </a:solidFill>
                <a:latin typeface="+mn-lt"/>
                <a:ea typeface="Tahoma" panose="020B0604030504040204" pitchFamily="34" charset="0"/>
                <a:cs typeface="Tahoma" panose="020B0604030504040204" pitchFamily="34" charset="0"/>
              </a:defRPr>
            </a:lvl3pPr>
            <a:lvl4pPr marL="1371600" indent="0">
              <a:buFontTx/>
              <a:buNone/>
              <a:defRPr>
                <a:solidFill>
                  <a:schemeClr val="bg1"/>
                </a:solidFill>
                <a:latin typeface="+mn-lt"/>
                <a:ea typeface="Tahoma" panose="020B0604030504040204" pitchFamily="34" charset="0"/>
                <a:cs typeface="Tahoma" panose="020B0604030504040204" pitchFamily="34" charset="0"/>
              </a:defRPr>
            </a:lvl4pPr>
            <a:lvl5pPr marL="1828800" indent="0">
              <a:buFontTx/>
              <a:buNone/>
              <a:defRPr>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Text Placeholder 4"/>
          <p:cNvSpPr>
            <a:spLocks noGrp="1"/>
          </p:cNvSpPr>
          <p:nvPr>
            <p:ph type="body" sz="quarter" idx="16"/>
          </p:nvPr>
        </p:nvSpPr>
        <p:spPr>
          <a:xfrm>
            <a:off x="5156200" y="-15875"/>
            <a:ext cx="7035800" cy="6753225"/>
          </a:xfrm>
        </p:spPr>
        <p:txBody>
          <a:bodyPr lIns="360000" tIns="1188000" rIns="360000" bIns="720000"/>
          <a:lstStyle>
            <a:lvl1pPr>
              <a:defRPr lang="fi-FI" dirty="0" smtClean="0"/>
            </a:lvl1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1"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4" name="Rectangle 13"/>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61162524"/>
      </p:ext>
    </p:extLst>
  </p:cSld>
  <p:clrMapOvr>
    <a:masterClrMapping/>
  </p:clrMapOvr>
  <p:hf hdr="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levea_palkki_sininen">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0" y="-15875"/>
            <a:ext cx="5155670" cy="6737350"/>
          </a:xfrm>
          <a:solidFill>
            <a:srgbClr val="00B0CC"/>
          </a:solidFill>
        </p:spPr>
        <p:txBody>
          <a:bodyPr lIns="396000" tIns="1188000" rIns="396000" bIns="46800"/>
          <a:lstStyle>
            <a:lvl1pPr marL="0" indent="0">
              <a:buFontTx/>
              <a:buNone/>
              <a:defRPr sz="3600" b="1" i="0">
                <a:solidFill>
                  <a:schemeClr val="bg1"/>
                </a:solidFill>
                <a:latin typeface="+mn-lt"/>
                <a:ea typeface="Tahoma" panose="020B0604030504040204" pitchFamily="34" charset="0"/>
                <a:cs typeface="Tahoma" panose="020B0604030504040204" pitchFamily="34" charset="0"/>
              </a:defRPr>
            </a:lvl1pPr>
            <a:lvl2pPr marL="457200" indent="0">
              <a:buFontTx/>
              <a:buNone/>
              <a:defRPr>
                <a:solidFill>
                  <a:schemeClr val="bg1"/>
                </a:solidFill>
                <a:latin typeface="+mn-lt"/>
                <a:ea typeface="Tahoma" panose="020B0604030504040204" pitchFamily="34" charset="0"/>
                <a:cs typeface="Tahoma" panose="020B0604030504040204" pitchFamily="34" charset="0"/>
              </a:defRPr>
            </a:lvl2pPr>
            <a:lvl3pPr marL="914400" indent="0">
              <a:buFontTx/>
              <a:buNone/>
              <a:defRPr>
                <a:solidFill>
                  <a:schemeClr val="bg1"/>
                </a:solidFill>
                <a:latin typeface="+mn-lt"/>
                <a:ea typeface="Tahoma" panose="020B0604030504040204" pitchFamily="34" charset="0"/>
                <a:cs typeface="Tahoma" panose="020B0604030504040204" pitchFamily="34" charset="0"/>
              </a:defRPr>
            </a:lvl3pPr>
            <a:lvl4pPr marL="1371600" indent="0">
              <a:buFontTx/>
              <a:buNone/>
              <a:defRPr>
                <a:solidFill>
                  <a:schemeClr val="bg1"/>
                </a:solidFill>
                <a:latin typeface="+mn-lt"/>
                <a:ea typeface="Tahoma" panose="020B0604030504040204" pitchFamily="34" charset="0"/>
                <a:cs typeface="Tahoma" panose="020B0604030504040204" pitchFamily="34" charset="0"/>
              </a:defRPr>
            </a:lvl4pPr>
            <a:lvl5pPr marL="1828800" indent="0">
              <a:buFontTx/>
              <a:buNone/>
              <a:defRPr>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Text Placeholder 4"/>
          <p:cNvSpPr>
            <a:spLocks noGrp="1"/>
          </p:cNvSpPr>
          <p:nvPr>
            <p:ph type="body" sz="quarter" idx="16"/>
          </p:nvPr>
        </p:nvSpPr>
        <p:spPr>
          <a:xfrm>
            <a:off x="5156200" y="-15875"/>
            <a:ext cx="7035800" cy="6753225"/>
          </a:xfrm>
        </p:spPr>
        <p:txBody>
          <a:bodyPr lIns="360000" tIns="1188000" rIns="360000" bIns="720000"/>
          <a:lstStyle>
            <a:lvl1pPr>
              <a:defRPr lang="fi-FI" dirty="0" smtClean="0"/>
            </a:lvl1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3"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2" name="Rectangle 11"/>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3888497"/>
      </p:ext>
    </p:extLst>
  </p:cSld>
  <p:clrMapOvr>
    <a:masterClrMapping/>
  </p:clrMapOvr>
  <p:hf hdr="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levea_palkki_k_sininen">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530" y="9323"/>
            <a:ext cx="5155670" cy="6737350"/>
          </a:xfrm>
          <a:solidFill>
            <a:schemeClr val="accent2"/>
          </a:solidFill>
        </p:spPr>
        <p:txBody>
          <a:bodyPr lIns="396000" tIns="1188000" rIns="396000" bIns="46800"/>
          <a:lstStyle>
            <a:lvl1pPr marL="0" indent="0">
              <a:buFontTx/>
              <a:buNone/>
              <a:defRPr sz="3600" b="1" i="0">
                <a:solidFill>
                  <a:schemeClr val="bg1"/>
                </a:solidFill>
                <a:latin typeface="+mn-lt"/>
                <a:ea typeface="Tahoma" panose="020B0604030504040204" pitchFamily="34" charset="0"/>
                <a:cs typeface="Tahoma" panose="020B0604030504040204" pitchFamily="34" charset="0"/>
              </a:defRPr>
            </a:lvl1pPr>
            <a:lvl2pPr marL="457200" indent="0">
              <a:buFontTx/>
              <a:buNone/>
              <a:defRPr>
                <a:solidFill>
                  <a:schemeClr val="bg1"/>
                </a:solidFill>
                <a:latin typeface="+mn-lt"/>
                <a:ea typeface="Tahoma" panose="020B0604030504040204" pitchFamily="34" charset="0"/>
                <a:cs typeface="Tahoma" panose="020B0604030504040204" pitchFamily="34" charset="0"/>
              </a:defRPr>
            </a:lvl2pPr>
            <a:lvl3pPr marL="914400" indent="0">
              <a:buFontTx/>
              <a:buNone/>
              <a:defRPr>
                <a:solidFill>
                  <a:schemeClr val="bg1"/>
                </a:solidFill>
                <a:latin typeface="+mn-lt"/>
                <a:ea typeface="Tahoma" panose="020B0604030504040204" pitchFamily="34" charset="0"/>
                <a:cs typeface="Tahoma" panose="020B0604030504040204" pitchFamily="34" charset="0"/>
              </a:defRPr>
            </a:lvl3pPr>
            <a:lvl4pPr marL="1371600" indent="0">
              <a:buFontTx/>
              <a:buNone/>
              <a:defRPr>
                <a:solidFill>
                  <a:schemeClr val="bg1"/>
                </a:solidFill>
                <a:latin typeface="+mn-lt"/>
                <a:ea typeface="Tahoma" panose="020B0604030504040204" pitchFamily="34" charset="0"/>
                <a:cs typeface="Tahoma" panose="020B0604030504040204" pitchFamily="34" charset="0"/>
              </a:defRPr>
            </a:lvl4pPr>
            <a:lvl5pPr marL="1828800" indent="0">
              <a:buFontTx/>
              <a:buNone/>
              <a:defRPr>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16"/>
          </p:nvPr>
        </p:nvSpPr>
        <p:spPr>
          <a:xfrm>
            <a:off x="5156200" y="-15875"/>
            <a:ext cx="7035800" cy="6753225"/>
          </a:xfrm>
        </p:spPr>
        <p:txBody>
          <a:bodyPr lIns="360000" tIns="1188000" rIns="360000" bIns="720000"/>
          <a:lstStyle>
            <a:lvl1pPr>
              <a:defRPr lang="fi-FI" dirty="0" smtClean="0"/>
            </a:lvl1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2"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1" name="Rectangle 10"/>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0345590"/>
      </p:ext>
    </p:extLst>
  </p:cSld>
  <p:clrMapOvr>
    <a:masterClrMapping/>
  </p:clrMapOvr>
  <p:hf hdr="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levea_palkki_t_sininen">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0" y="-15875"/>
            <a:ext cx="5155670" cy="6737350"/>
          </a:xfrm>
          <a:solidFill>
            <a:schemeClr val="accent1"/>
          </a:solidFill>
        </p:spPr>
        <p:txBody>
          <a:bodyPr lIns="396000" tIns="1188000" rIns="396000" bIns="46800"/>
          <a:lstStyle>
            <a:lvl1pPr marL="0" indent="0">
              <a:buFontTx/>
              <a:buNone/>
              <a:defRPr sz="3600" b="1" i="0">
                <a:solidFill>
                  <a:schemeClr val="bg1"/>
                </a:solidFill>
                <a:latin typeface="+mn-lt"/>
                <a:ea typeface="Tahoma" panose="020B0604030504040204" pitchFamily="34" charset="0"/>
                <a:cs typeface="Tahoma" panose="020B0604030504040204" pitchFamily="34" charset="0"/>
              </a:defRPr>
            </a:lvl1pPr>
            <a:lvl2pPr marL="457200" indent="0">
              <a:buFontTx/>
              <a:buNone/>
              <a:defRPr>
                <a:solidFill>
                  <a:schemeClr val="bg1"/>
                </a:solidFill>
                <a:latin typeface="+mn-lt"/>
                <a:ea typeface="Tahoma" panose="020B0604030504040204" pitchFamily="34" charset="0"/>
                <a:cs typeface="Tahoma" panose="020B0604030504040204" pitchFamily="34" charset="0"/>
              </a:defRPr>
            </a:lvl2pPr>
            <a:lvl3pPr marL="914400" indent="0">
              <a:buFontTx/>
              <a:buNone/>
              <a:defRPr>
                <a:solidFill>
                  <a:schemeClr val="bg1"/>
                </a:solidFill>
                <a:latin typeface="+mn-lt"/>
                <a:ea typeface="Tahoma" panose="020B0604030504040204" pitchFamily="34" charset="0"/>
                <a:cs typeface="Tahoma" panose="020B0604030504040204" pitchFamily="34" charset="0"/>
              </a:defRPr>
            </a:lvl3pPr>
            <a:lvl4pPr marL="1371600" indent="0">
              <a:buFontTx/>
              <a:buNone/>
              <a:defRPr>
                <a:solidFill>
                  <a:schemeClr val="bg1"/>
                </a:solidFill>
                <a:latin typeface="+mn-lt"/>
                <a:ea typeface="Tahoma" panose="020B0604030504040204" pitchFamily="34" charset="0"/>
                <a:cs typeface="Tahoma" panose="020B0604030504040204" pitchFamily="34" charset="0"/>
              </a:defRPr>
            </a:lvl4pPr>
            <a:lvl5pPr marL="1828800" indent="0">
              <a:buFontTx/>
              <a:buNone/>
              <a:defRPr>
                <a:solidFill>
                  <a:schemeClr val="bg1"/>
                </a:solidFill>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Text Placeholder 4"/>
          <p:cNvSpPr>
            <a:spLocks noGrp="1"/>
          </p:cNvSpPr>
          <p:nvPr>
            <p:ph type="body" sz="quarter" idx="16"/>
          </p:nvPr>
        </p:nvSpPr>
        <p:spPr>
          <a:xfrm>
            <a:off x="5156200" y="-15875"/>
            <a:ext cx="7035800" cy="6753225"/>
          </a:xfrm>
        </p:spPr>
        <p:txBody>
          <a:bodyPr lIns="360000" tIns="1188000" rIns="360000" bIns="720000"/>
          <a:lstStyle>
            <a:lvl1pPr>
              <a:defRPr lang="fi-FI" dirty="0" smtClean="0"/>
            </a:lvl1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3"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2" name="Rectangle 11"/>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3808984"/>
      </p:ext>
    </p:extLst>
  </p:cSld>
  <p:clrMapOvr>
    <a:masterClrMapping/>
  </p:clrMapOvr>
  <p:hf hdr="0"/>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levea_palkki_lila">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530" y="0"/>
            <a:ext cx="5155670" cy="6737350"/>
          </a:xfrm>
          <a:solidFill>
            <a:schemeClr val="accent5"/>
          </a:solidFill>
        </p:spPr>
        <p:txBody>
          <a:bodyPr lIns="396000" tIns="1188000" rIns="396000" bIns="46800"/>
          <a:lstStyle>
            <a:lvl1pPr marL="0" indent="0">
              <a:buFontTx/>
              <a:buNone/>
              <a:defRPr sz="3600" b="1" i="0">
                <a:solidFill>
                  <a:schemeClr val="bg1"/>
                </a:solidFill>
                <a:latin typeface="Tahoma" panose="020B0604030504040204" pitchFamily="34" charset="0"/>
                <a:ea typeface="Tahoma" panose="020B0604030504040204" pitchFamily="34" charset="0"/>
                <a:cs typeface="Tahoma" panose="020B0604030504040204" pitchFamily="34" charset="0"/>
              </a:defRPr>
            </a:lvl1pPr>
            <a:lvl2pPr marL="4572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2pPr>
            <a:lvl3pPr marL="9144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3pPr>
            <a:lvl4pPr marL="13716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4pPr>
            <a:lvl5pPr marL="18288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Text Placeholder 4"/>
          <p:cNvSpPr>
            <a:spLocks noGrp="1"/>
          </p:cNvSpPr>
          <p:nvPr>
            <p:ph type="body" sz="quarter" idx="16"/>
          </p:nvPr>
        </p:nvSpPr>
        <p:spPr>
          <a:xfrm>
            <a:off x="5156200" y="-15875"/>
            <a:ext cx="7035800" cy="6753225"/>
          </a:xfrm>
        </p:spPr>
        <p:txBody>
          <a:bodyPr lIns="360000" tIns="1188000" rIns="360000" bIns="720000"/>
          <a:lstStyle>
            <a:lvl1pPr>
              <a:defRPr lang="fi-FI" dirty="0" smtClean="0"/>
            </a:lvl1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3"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2" name="Rectangle 11"/>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9498071"/>
      </p:ext>
    </p:extLst>
  </p:cSld>
  <p:clrMapOvr>
    <a:masterClrMapping/>
  </p:clrMapOvr>
  <p:hf hdr="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levea_palkki_keltainen">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0" y="-15875"/>
            <a:ext cx="5155670" cy="6737350"/>
          </a:xfrm>
          <a:solidFill>
            <a:schemeClr val="accent6"/>
          </a:solidFill>
        </p:spPr>
        <p:txBody>
          <a:bodyPr lIns="396000" tIns="1188000" rIns="396000" bIns="46800"/>
          <a:lstStyle>
            <a:lvl1pPr marL="0" indent="0">
              <a:buFontTx/>
              <a:buNone/>
              <a:defRPr sz="3600" b="1" i="0">
                <a:solidFill>
                  <a:schemeClr val="bg1"/>
                </a:solidFill>
                <a:latin typeface="Tahoma" panose="020B0604030504040204" pitchFamily="34" charset="0"/>
                <a:ea typeface="Tahoma" panose="020B0604030504040204" pitchFamily="34" charset="0"/>
                <a:cs typeface="Tahoma" panose="020B0604030504040204" pitchFamily="34" charset="0"/>
              </a:defRPr>
            </a:lvl1pPr>
            <a:lvl2pPr marL="4572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2pPr>
            <a:lvl3pPr marL="9144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3pPr>
            <a:lvl4pPr marL="13716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4pPr>
            <a:lvl5pPr marL="18288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Text Placeholder 4"/>
          <p:cNvSpPr>
            <a:spLocks noGrp="1"/>
          </p:cNvSpPr>
          <p:nvPr>
            <p:ph type="body" sz="quarter" idx="16"/>
          </p:nvPr>
        </p:nvSpPr>
        <p:spPr>
          <a:xfrm>
            <a:off x="5156200" y="-15875"/>
            <a:ext cx="7035800" cy="6753225"/>
          </a:xfrm>
        </p:spPr>
        <p:txBody>
          <a:bodyPr lIns="360000" tIns="1188000" rIns="360000" bIns="720000"/>
          <a:lstStyle>
            <a:lvl1pPr>
              <a:defRPr lang="fi-FI" dirty="0" smtClean="0"/>
            </a:lvl1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3"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1" name="Rectangle 10"/>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17022191"/>
      </p:ext>
    </p:extLst>
  </p:cSld>
  <p:clrMapOvr>
    <a:masterClrMapping/>
  </p:clrMapOvr>
  <p:hf hdr="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levea_palkki_vihrea">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0" y="-15875"/>
            <a:ext cx="5155670" cy="6737350"/>
          </a:xfrm>
          <a:solidFill>
            <a:schemeClr val="accent4"/>
          </a:solidFill>
        </p:spPr>
        <p:txBody>
          <a:bodyPr lIns="396000" tIns="1188000" rIns="396000" bIns="46800"/>
          <a:lstStyle>
            <a:lvl1pPr marL="0" indent="0">
              <a:buFontTx/>
              <a:buNone/>
              <a:defRPr sz="3600" b="1" i="0">
                <a:solidFill>
                  <a:schemeClr val="bg1"/>
                </a:solidFill>
                <a:latin typeface="Tahoma" panose="020B0604030504040204" pitchFamily="34" charset="0"/>
                <a:ea typeface="Tahoma" panose="020B0604030504040204" pitchFamily="34" charset="0"/>
                <a:cs typeface="Tahoma" panose="020B0604030504040204" pitchFamily="34" charset="0"/>
              </a:defRPr>
            </a:lvl1pPr>
            <a:lvl2pPr marL="4572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2pPr>
            <a:lvl3pPr marL="9144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3pPr>
            <a:lvl4pPr marL="13716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4pPr>
            <a:lvl5pPr marL="18288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Text Placeholder 4"/>
          <p:cNvSpPr>
            <a:spLocks noGrp="1"/>
          </p:cNvSpPr>
          <p:nvPr>
            <p:ph type="body" sz="quarter" idx="16"/>
          </p:nvPr>
        </p:nvSpPr>
        <p:spPr>
          <a:xfrm>
            <a:off x="5156200" y="-15875"/>
            <a:ext cx="7035800" cy="6753225"/>
          </a:xfrm>
        </p:spPr>
        <p:txBody>
          <a:bodyPr lIns="360000" tIns="1188000" rIns="360000" bIns="720000"/>
          <a:lstStyle>
            <a:lvl1pPr>
              <a:defRPr lang="fi-FI" dirty="0" smtClean="0"/>
            </a:lvl1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2"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3" name="Rectangle 12"/>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59275271"/>
      </p:ext>
    </p:extLst>
  </p:cSld>
  <p:clrMapOvr>
    <a:masterClrMapping/>
  </p:clrMapOvr>
  <p:hf hdr="0"/>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levea_palkki_pinkki">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0" y="-15875"/>
            <a:ext cx="5155670" cy="6737350"/>
          </a:xfrm>
          <a:solidFill>
            <a:srgbClr val="FF008F"/>
          </a:solidFill>
        </p:spPr>
        <p:txBody>
          <a:bodyPr lIns="396000" tIns="1188000" rIns="396000" bIns="46800"/>
          <a:lstStyle>
            <a:lvl1pPr marL="0" indent="0">
              <a:buFontTx/>
              <a:buNone/>
              <a:defRPr sz="3600" b="1" i="0">
                <a:solidFill>
                  <a:schemeClr val="bg1"/>
                </a:solidFill>
                <a:latin typeface="Tahoma" panose="020B0604030504040204" pitchFamily="34" charset="0"/>
                <a:ea typeface="Tahoma" panose="020B0604030504040204" pitchFamily="34" charset="0"/>
                <a:cs typeface="Tahoma" panose="020B0604030504040204" pitchFamily="34" charset="0"/>
              </a:defRPr>
            </a:lvl1pPr>
            <a:lvl2pPr marL="4572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2pPr>
            <a:lvl3pPr marL="9144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3pPr>
            <a:lvl4pPr marL="13716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4pPr>
            <a:lvl5pPr marL="18288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Text Placeholder 4"/>
          <p:cNvSpPr>
            <a:spLocks noGrp="1"/>
          </p:cNvSpPr>
          <p:nvPr>
            <p:ph type="body" sz="quarter" idx="16"/>
          </p:nvPr>
        </p:nvSpPr>
        <p:spPr>
          <a:xfrm>
            <a:off x="5156200" y="-15875"/>
            <a:ext cx="7035800" cy="6753225"/>
          </a:xfrm>
        </p:spPr>
        <p:txBody>
          <a:bodyPr lIns="360000" tIns="1188000" rIns="360000" bIns="720000"/>
          <a:lstStyle>
            <a:lvl1pPr>
              <a:defRPr lang="fi-FI" dirty="0" smtClean="0"/>
            </a:lvl1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3"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1" name="Rectangle 10"/>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0588349"/>
      </p:ext>
    </p:extLst>
  </p:cSld>
  <p:clrMapOvr>
    <a:masterClrMapping/>
  </p:clrMapOvr>
  <p:hf hdr="0"/>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levea_palkki_punainen">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a:xfrm>
            <a:off x="0" y="-15875"/>
            <a:ext cx="5155670" cy="6737350"/>
          </a:xfrm>
          <a:solidFill>
            <a:srgbClr val="FF5100"/>
          </a:solidFill>
        </p:spPr>
        <p:txBody>
          <a:bodyPr lIns="396000" tIns="1188000" rIns="396000" bIns="46800"/>
          <a:lstStyle>
            <a:lvl1pPr marL="0" indent="0">
              <a:buFontTx/>
              <a:buNone/>
              <a:defRPr sz="3600" b="1" i="0">
                <a:solidFill>
                  <a:schemeClr val="bg1"/>
                </a:solidFill>
                <a:latin typeface="Tahoma" panose="020B0604030504040204" pitchFamily="34" charset="0"/>
                <a:ea typeface="Tahoma" panose="020B0604030504040204" pitchFamily="34" charset="0"/>
                <a:cs typeface="Tahoma" panose="020B0604030504040204" pitchFamily="34" charset="0"/>
              </a:defRPr>
            </a:lvl1pPr>
            <a:lvl2pPr marL="4572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2pPr>
            <a:lvl3pPr marL="9144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3pPr>
            <a:lvl4pPr marL="13716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4pPr>
            <a:lvl5pPr marL="1828800" indent="0">
              <a:buFontTx/>
              <a:buNone/>
              <a:defRPr>
                <a:solidFill>
                  <a:schemeClr val="bg1"/>
                </a:solidFill>
                <a:latin typeface="Tahoma" panose="020B0604030504040204" pitchFamily="34" charset="0"/>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Text Placeholder 4"/>
          <p:cNvSpPr>
            <a:spLocks noGrp="1"/>
          </p:cNvSpPr>
          <p:nvPr>
            <p:ph type="body" sz="quarter" idx="16"/>
          </p:nvPr>
        </p:nvSpPr>
        <p:spPr>
          <a:xfrm>
            <a:off x="5156200" y="-15875"/>
            <a:ext cx="7035800" cy="6753225"/>
          </a:xfrm>
        </p:spPr>
        <p:txBody>
          <a:bodyPr lIns="360000" tIns="1188000" rIns="360000" bIns="720000"/>
          <a:lstStyle>
            <a:lvl1pPr>
              <a:defRPr lang="fi-FI" dirty="0" smtClean="0"/>
            </a:lvl1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3"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1" name="Rectangle 10"/>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87349801"/>
      </p:ext>
    </p:extLst>
  </p:cSld>
  <p:clrMapOvr>
    <a:masterClrMapping/>
  </p:clrMapOvr>
  <p:hf hdr="0"/>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p:cSld name="tausta_valkoinen">
    <p:spTree>
      <p:nvGrpSpPr>
        <p:cNvPr id="1" name=""/>
        <p:cNvGrpSpPr/>
        <p:nvPr/>
      </p:nvGrpSpPr>
      <p:grpSpPr>
        <a:xfrm>
          <a:off x="0" y="0"/>
          <a:ext cx="0" cy="0"/>
          <a:chOff x="0" y="0"/>
          <a:chExt cx="0" cy="0"/>
        </a:xfrm>
      </p:grpSpPr>
      <p:pic>
        <p:nvPicPr>
          <p:cNvPr id="6" name="Kuva 5" descr="Väyläviraston logo">
            <a:extLst>
              <a:ext uri="{FF2B5EF4-FFF2-40B4-BE49-F238E27FC236}">
                <a16:creationId xmlns:a16="http://schemas.microsoft.com/office/drawing/2014/main" id="{B3D212B4-2A4C-43AA-9CF7-1BD656D5337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1759"/>
          <a:stretch/>
        </p:blipFill>
        <p:spPr>
          <a:xfrm>
            <a:off x="0" y="0"/>
            <a:ext cx="12192000" cy="6737350"/>
          </a:xfrm>
          <a:prstGeom prst="rect">
            <a:avLst/>
          </a:prstGeom>
        </p:spPr>
      </p:pic>
      <p:sp>
        <p:nvSpPr>
          <p:cNvPr id="5" name="Rectangle 4"/>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95207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image_slide">
    <p:spTree>
      <p:nvGrpSpPr>
        <p:cNvPr id="1" name=""/>
        <p:cNvGrpSpPr/>
        <p:nvPr/>
      </p:nvGrpSpPr>
      <p:grpSpPr>
        <a:xfrm>
          <a:off x="0" y="0"/>
          <a:ext cx="0" cy="0"/>
          <a:chOff x="0" y="0"/>
          <a:chExt cx="0" cy="0"/>
        </a:xfrm>
      </p:grpSpPr>
      <p:sp>
        <p:nvSpPr>
          <p:cNvPr id="14" name="Picture Placeholder 2"/>
          <p:cNvSpPr>
            <a:spLocks noGrp="1"/>
          </p:cNvSpPr>
          <p:nvPr>
            <p:ph type="pic" sz="quarter" idx="12" hasCustomPrompt="1"/>
          </p:nvPr>
        </p:nvSpPr>
        <p:spPr>
          <a:xfrm>
            <a:off x="12526" y="18720"/>
            <a:ext cx="5989319" cy="3299205"/>
          </a:xfrm>
          <a:solidFill>
            <a:schemeClr val="bg1">
              <a:lumMod val="75000"/>
            </a:schemeClr>
          </a:solidFill>
        </p:spPr>
        <p:txBody>
          <a:bodyPr tIns="756000" bIns="468000" anchor="b" anchorCtr="1"/>
          <a:lstStyle>
            <a:lvl1pPr marL="0" indent="0">
              <a:buFontTx/>
              <a:buNone/>
              <a:defRPr sz="2000"/>
            </a:lvl1pPr>
          </a:lstStyle>
          <a:p>
            <a:r>
              <a:rPr lang="fi-FI" dirty="0"/>
              <a:t>Lisää 1. tämä kuva </a:t>
            </a:r>
            <a:r>
              <a:rPr lang="fi-FI" dirty="0" err="1"/>
              <a:t>Kameleonin</a:t>
            </a:r>
            <a:r>
              <a:rPr lang="fi-FI" dirty="0"/>
              <a:t/>
            </a:r>
            <a:br>
              <a:rPr lang="fi-FI" dirty="0"/>
            </a:br>
            <a:r>
              <a:rPr lang="fi-FI" dirty="0"/>
              <a:t>Kuvagalleriasta</a:t>
            </a:r>
            <a:br>
              <a:rPr lang="fi-FI" dirty="0"/>
            </a:br>
            <a:r>
              <a:rPr lang="fi-FI" dirty="0"/>
              <a:t>tai esim. omista tiedostoista</a:t>
            </a:r>
            <a:endParaRPr lang="en-US" dirty="0"/>
          </a:p>
        </p:txBody>
      </p:sp>
      <p:sp>
        <p:nvSpPr>
          <p:cNvPr id="5" name="Text Placeholder 4"/>
          <p:cNvSpPr>
            <a:spLocks noGrp="1"/>
          </p:cNvSpPr>
          <p:nvPr>
            <p:ph type="body" sz="quarter" idx="16"/>
          </p:nvPr>
        </p:nvSpPr>
        <p:spPr>
          <a:xfrm>
            <a:off x="0" y="374808"/>
            <a:ext cx="5989319" cy="877888"/>
          </a:xfrm>
        </p:spPr>
        <p:txBody>
          <a:bodyPr anchor="ctr" anchorCtr="1"/>
          <a:lstStyle/>
          <a:p>
            <a:pPr lvl="0"/>
            <a:r>
              <a:rPr lang="fi-FI"/>
              <a:t>Muokkaa tekstin perustyylejä napsauttamalla</a:t>
            </a:r>
          </a:p>
        </p:txBody>
      </p:sp>
      <p:sp>
        <p:nvSpPr>
          <p:cNvPr id="18" name="Picture Placeholder 2"/>
          <p:cNvSpPr>
            <a:spLocks noGrp="1"/>
          </p:cNvSpPr>
          <p:nvPr>
            <p:ph type="pic" sz="quarter" idx="13" hasCustomPrompt="1"/>
          </p:nvPr>
        </p:nvSpPr>
        <p:spPr>
          <a:xfrm>
            <a:off x="6129862" y="18720"/>
            <a:ext cx="6074664" cy="3299205"/>
          </a:xfrm>
          <a:solidFill>
            <a:schemeClr val="bg1">
              <a:lumMod val="75000"/>
            </a:schemeClr>
          </a:solidFill>
        </p:spPr>
        <p:txBody>
          <a:bodyPr tIns="756000" bIns="468000" anchor="b" anchorCtr="1">
            <a:normAutofit/>
          </a:bodyPr>
          <a:lstStyle>
            <a:lvl1pPr marL="0" indent="0">
              <a:buFontTx/>
              <a:buNone/>
              <a:defRPr sz="2000"/>
            </a:lvl1pPr>
          </a:lstStyle>
          <a:p>
            <a:r>
              <a:rPr lang="fi-FI" dirty="0"/>
              <a:t>Lisää 2. tämä kuva </a:t>
            </a:r>
            <a:r>
              <a:rPr lang="fi-FI" dirty="0" err="1"/>
              <a:t>Kameleonin</a:t>
            </a:r>
            <a:r>
              <a:rPr lang="fi-FI" dirty="0"/>
              <a:t/>
            </a:r>
            <a:br>
              <a:rPr lang="fi-FI" dirty="0"/>
            </a:br>
            <a:r>
              <a:rPr lang="fi-FI" dirty="0"/>
              <a:t>Kuvagalleriasta</a:t>
            </a:r>
            <a:br>
              <a:rPr lang="fi-FI" dirty="0"/>
            </a:br>
            <a:r>
              <a:rPr lang="fi-FI" dirty="0"/>
              <a:t>tai esim. omista tiedostoista</a:t>
            </a:r>
            <a:endParaRPr lang="en-US" dirty="0"/>
          </a:p>
        </p:txBody>
      </p:sp>
      <p:sp>
        <p:nvSpPr>
          <p:cNvPr id="15" name="Text Placeholder 4"/>
          <p:cNvSpPr>
            <a:spLocks noGrp="1"/>
          </p:cNvSpPr>
          <p:nvPr>
            <p:ph type="body" sz="quarter" idx="17"/>
          </p:nvPr>
        </p:nvSpPr>
        <p:spPr>
          <a:xfrm>
            <a:off x="6117336" y="374808"/>
            <a:ext cx="5989319" cy="877888"/>
          </a:xfrm>
        </p:spPr>
        <p:txBody>
          <a:bodyPr anchor="ctr" anchorCtr="1"/>
          <a:lstStyle/>
          <a:p>
            <a:pPr lvl="0"/>
            <a:r>
              <a:rPr lang="fi-FI"/>
              <a:t>Muokkaa tekstin perustyylejä napsauttamalla</a:t>
            </a:r>
          </a:p>
        </p:txBody>
      </p:sp>
      <p:sp>
        <p:nvSpPr>
          <p:cNvPr id="12" name="Picture Placeholder 2"/>
          <p:cNvSpPr>
            <a:spLocks noGrp="1"/>
          </p:cNvSpPr>
          <p:nvPr>
            <p:ph type="pic" sz="quarter" idx="14" hasCustomPrompt="1"/>
          </p:nvPr>
        </p:nvSpPr>
        <p:spPr>
          <a:xfrm>
            <a:off x="12526" y="3425619"/>
            <a:ext cx="5989319" cy="3299205"/>
          </a:xfrm>
          <a:solidFill>
            <a:schemeClr val="bg1">
              <a:lumMod val="75000"/>
            </a:schemeClr>
          </a:solidFill>
        </p:spPr>
        <p:txBody>
          <a:bodyPr tIns="756000" bIns="468000" anchor="b" anchorCtr="1"/>
          <a:lstStyle>
            <a:lvl1pPr marL="0" indent="0">
              <a:buFontTx/>
              <a:buNone/>
              <a:defRPr sz="2000"/>
            </a:lvl1pPr>
          </a:lstStyle>
          <a:p>
            <a:r>
              <a:rPr lang="fi-FI" dirty="0"/>
              <a:t>Lisää 3. tämä kuva </a:t>
            </a:r>
            <a:r>
              <a:rPr lang="fi-FI" dirty="0" err="1"/>
              <a:t>Kameleonin</a:t>
            </a:r>
            <a:r>
              <a:rPr lang="fi-FI" dirty="0"/>
              <a:t/>
            </a:r>
            <a:br>
              <a:rPr lang="fi-FI" dirty="0"/>
            </a:br>
            <a:r>
              <a:rPr lang="fi-FI" dirty="0"/>
              <a:t>Kuvagalleriasta</a:t>
            </a:r>
            <a:br>
              <a:rPr lang="fi-FI" dirty="0"/>
            </a:br>
            <a:r>
              <a:rPr lang="fi-FI" dirty="0"/>
              <a:t>tai esim. omista tiedostoista</a:t>
            </a:r>
            <a:endParaRPr lang="en-US" dirty="0"/>
          </a:p>
        </p:txBody>
      </p:sp>
      <p:sp>
        <p:nvSpPr>
          <p:cNvPr id="16" name="Text Placeholder 4"/>
          <p:cNvSpPr>
            <a:spLocks noGrp="1"/>
          </p:cNvSpPr>
          <p:nvPr>
            <p:ph type="body" sz="quarter" idx="18"/>
          </p:nvPr>
        </p:nvSpPr>
        <p:spPr>
          <a:xfrm>
            <a:off x="0" y="3812953"/>
            <a:ext cx="5989319" cy="877888"/>
          </a:xfrm>
        </p:spPr>
        <p:txBody>
          <a:bodyPr anchor="ctr" anchorCtr="1"/>
          <a:lstStyle/>
          <a:p>
            <a:pPr lvl="0"/>
            <a:r>
              <a:rPr lang="fi-FI"/>
              <a:t>Muokkaa tekstin perustyylejä napsauttamalla</a:t>
            </a:r>
          </a:p>
        </p:txBody>
      </p:sp>
      <p:sp>
        <p:nvSpPr>
          <p:cNvPr id="13" name="Picture Placeholder 2"/>
          <p:cNvSpPr>
            <a:spLocks noGrp="1"/>
          </p:cNvSpPr>
          <p:nvPr>
            <p:ph type="pic" sz="quarter" idx="15" hasCustomPrompt="1"/>
          </p:nvPr>
        </p:nvSpPr>
        <p:spPr>
          <a:xfrm>
            <a:off x="6129862" y="3425619"/>
            <a:ext cx="6074664" cy="3299205"/>
          </a:xfrm>
          <a:solidFill>
            <a:schemeClr val="bg1">
              <a:lumMod val="75000"/>
            </a:schemeClr>
          </a:solidFill>
        </p:spPr>
        <p:txBody>
          <a:bodyPr tIns="756000" bIns="468000" anchor="b" anchorCtr="1"/>
          <a:lstStyle>
            <a:lvl1pPr marL="0" indent="0">
              <a:buFontTx/>
              <a:buNone/>
              <a:defRPr sz="2000"/>
            </a:lvl1pPr>
          </a:lstStyle>
          <a:p>
            <a:r>
              <a:rPr lang="fi-FI" dirty="0"/>
              <a:t>Lisää 4. tämä kuva </a:t>
            </a:r>
            <a:r>
              <a:rPr lang="fi-FI" dirty="0" err="1"/>
              <a:t>Kameleonin</a:t>
            </a:r>
            <a:r>
              <a:rPr lang="fi-FI" dirty="0"/>
              <a:t/>
            </a:r>
            <a:br>
              <a:rPr lang="fi-FI" dirty="0"/>
            </a:br>
            <a:r>
              <a:rPr lang="fi-FI" dirty="0"/>
              <a:t>Kuvagalleriasta</a:t>
            </a:r>
            <a:br>
              <a:rPr lang="fi-FI" dirty="0"/>
            </a:br>
            <a:r>
              <a:rPr lang="fi-FI" dirty="0"/>
              <a:t>tai esim. omista tiedostoista</a:t>
            </a:r>
            <a:endParaRPr lang="en-US" dirty="0"/>
          </a:p>
        </p:txBody>
      </p:sp>
      <p:sp>
        <p:nvSpPr>
          <p:cNvPr id="17" name="Text Placeholder 4"/>
          <p:cNvSpPr>
            <a:spLocks noGrp="1"/>
          </p:cNvSpPr>
          <p:nvPr>
            <p:ph type="body" sz="quarter" idx="19"/>
          </p:nvPr>
        </p:nvSpPr>
        <p:spPr>
          <a:xfrm>
            <a:off x="6117336" y="3812953"/>
            <a:ext cx="5989319" cy="877888"/>
          </a:xfrm>
        </p:spPr>
        <p:txBody>
          <a:bodyPr anchor="ctr" anchorCtr="1"/>
          <a:lstStyle/>
          <a:p>
            <a:pPr lvl="0"/>
            <a:r>
              <a:rPr lang="fi-FI"/>
              <a:t>Muokkaa tekstin perustyylejä napsauttamalla</a:t>
            </a:r>
          </a:p>
        </p:txBody>
      </p:sp>
      <p:sp>
        <p:nvSpPr>
          <p:cNvPr id="19" name="Rectangle 18"/>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813196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p:cSld name="tausta_k_sininen">
    <p:spTree>
      <p:nvGrpSpPr>
        <p:cNvPr id="1" name=""/>
        <p:cNvGrpSpPr/>
        <p:nvPr/>
      </p:nvGrpSpPr>
      <p:grpSpPr>
        <a:xfrm>
          <a:off x="0" y="0"/>
          <a:ext cx="0" cy="0"/>
          <a:chOff x="0" y="0"/>
          <a:chExt cx="0" cy="0"/>
        </a:xfrm>
      </p:grpSpPr>
      <p:pic>
        <p:nvPicPr>
          <p:cNvPr id="4" name="Kuva 3" descr="Väyläviraston logo">
            <a:extLst>
              <a:ext uri="{FF2B5EF4-FFF2-40B4-BE49-F238E27FC236}">
                <a16:creationId xmlns:a16="http://schemas.microsoft.com/office/drawing/2014/main" id="{4B3A6A6C-65F3-42AD-AF0D-BCD70517777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39940007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_and_two_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b="1" i="0" baseline="0">
                <a:latin typeface="+mj-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9" name="Text Placeholder 8"/>
          <p:cNvSpPr>
            <a:spLocks noGrp="1"/>
          </p:cNvSpPr>
          <p:nvPr>
            <p:ph type="body" sz="quarter" idx="13"/>
          </p:nvPr>
        </p:nvSpPr>
        <p:spPr>
          <a:xfrm>
            <a:off x="838201" y="1905000"/>
            <a:ext cx="4947604" cy="4010025"/>
          </a:xfrm>
        </p:spPr>
        <p:txBody>
          <a:bodyPr/>
          <a:lstStyle>
            <a:lvl1pPr>
              <a:defRPr sz="2400" b="0" i="0">
                <a:latin typeface="+mn-lt"/>
                <a:ea typeface="Tahoma" panose="020B0604030504040204" pitchFamily="34" charset="0"/>
                <a:cs typeface="Tahoma" panose="020B0604030504040204" pitchFamily="34" charset="0"/>
              </a:defRPr>
            </a:lvl1pPr>
            <a:lvl2pPr>
              <a:defRPr b="0" i="0">
                <a:latin typeface="+mn-lt"/>
                <a:ea typeface="Tahoma" panose="020B0604030504040204" pitchFamily="34" charset="0"/>
                <a:cs typeface="Tahoma" panose="020B0604030504040204" pitchFamily="34" charset="0"/>
              </a:defRPr>
            </a:lvl2pPr>
            <a:lvl3pPr>
              <a:defRPr b="0" i="0">
                <a:latin typeface="+mn-lt"/>
                <a:ea typeface="Tahoma" panose="020B0604030504040204" pitchFamily="34" charset="0"/>
                <a:cs typeface="Tahoma" panose="020B0604030504040204" pitchFamily="34" charset="0"/>
              </a:defRPr>
            </a:lvl3pPr>
            <a:lvl4pPr>
              <a:defRPr b="0" i="0">
                <a:latin typeface="+mn-lt"/>
                <a:ea typeface="Tahoma" panose="020B0604030504040204" pitchFamily="34" charset="0"/>
                <a:cs typeface="Tahoma" panose="020B0604030504040204" pitchFamily="34" charset="0"/>
              </a:defRPr>
            </a:lvl4pPr>
            <a:lvl5pPr>
              <a:defRPr b="0" i="0">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kstin paikkamerkki 3"/>
          <p:cNvSpPr>
            <a:spLocks noGrp="1"/>
          </p:cNvSpPr>
          <p:nvPr>
            <p:ph type="body" sz="quarter" idx="14"/>
          </p:nvPr>
        </p:nvSpPr>
        <p:spPr>
          <a:xfrm>
            <a:off x="5996197" y="1909763"/>
            <a:ext cx="5357602" cy="3997325"/>
          </a:xfrm>
        </p:spPr>
        <p:txBody>
          <a:bodyPr/>
          <a:lstStyle>
            <a:lvl1pPr>
              <a:defRPr sz="2400"/>
            </a:lvl1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8" name="Dian numeron paikkamerkki 7"/>
          <p:cNvSpPr>
            <a:spLocks noGrp="1"/>
          </p:cNvSpPr>
          <p:nvPr>
            <p:ph type="sldNum" sz="quarter" idx="17"/>
          </p:nvPr>
        </p:nvSpPr>
        <p:spPr/>
        <p:txBody>
          <a:bodyPr/>
          <a:lstStyle>
            <a:lvl1pPr>
              <a:defRPr>
                <a:solidFill>
                  <a:srgbClr val="898989"/>
                </a:solidFill>
              </a:defRPr>
            </a:lvl1pPr>
          </a:lstStyle>
          <a:p>
            <a:fld id="{6BD4A0EF-951A-4343-A672-F31B58E6828E}" type="slidenum">
              <a:rPr lang="en-US" smtClean="0"/>
              <a:pPr/>
              <a:t>‹#›</a:t>
            </a:fld>
            <a:endParaRPr lang="en-US"/>
          </a:p>
        </p:txBody>
      </p:sp>
      <p:sp>
        <p:nvSpPr>
          <p:cNvPr id="10" name="Rectangle 9"/>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0090549"/>
      </p:ext>
    </p:extLst>
  </p:cSld>
  <p:clrMapOvr>
    <a:masterClrMapping/>
  </p:clrMapOvr>
  <p:hf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blank_vayla">
    <p:spTree>
      <p:nvGrpSpPr>
        <p:cNvPr id="1" name=""/>
        <p:cNvGrpSpPr/>
        <p:nvPr/>
      </p:nvGrpSpPr>
      <p:grpSpPr>
        <a:xfrm>
          <a:off x="0" y="0"/>
          <a:ext cx="0" cy="0"/>
          <a:chOff x="0" y="0"/>
          <a:chExt cx="0" cy="0"/>
        </a:xfrm>
      </p:grpSpPr>
      <p:sp>
        <p:nvSpPr>
          <p:cNvPr id="8" name="Dian numeron paikkamerkki 7"/>
          <p:cNvSpPr>
            <a:spLocks noGrp="1"/>
          </p:cNvSpPr>
          <p:nvPr>
            <p:ph type="sldNum" sz="quarter" idx="12"/>
          </p:nvPr>
        </p:nvSpPr>
        <p:spPr/>
        <p:txBody>
          <a:bodyPr/>
          <a:lstStyle>
            <a:lvl1pPr>
              <a:defRPr>
                <a:solidFill>
                  <a:srgbClr val="898989"/>
                </a:solidFill>
              </a:defRPr>
            </a:lvl1pPr>
          </a:lstStyle>
          <a:p>
            <a:fld id="{6BD4A0EF-951A-4343-A672-F31B58E6828E}" type="slidenum">
              <a:rPr lang="en-US" smtClean="0"/>
              <a:pPr/>
              <a:t>‹#›</a:t>
            </a:fld>
            <a:endParaRPr lang="en-US" dirty="0"/>
          </a:p>
        </p:txBody>
      </p:sp>
    </p:spTree>
    <p:extLst>
      <p:ext uri="{BB962C8B-B14F-4D97-AF65-F5344CB8AC3E}">
        <p14:creationId xmlns:p14="http://schemas.microsoft.com/office/powerpoint/2010/main" val="81090216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_and_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b="1" i="0" baseline="0">
                <a:latin typeface="+mj-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9" name="Text Placeholder 8"/>
          <p:cNvSpPr>
            <a:spLocks noGrp="1"/>
          </p:cNvSpPr>
          <p:nvPr>
            <p:ph type="body" sz="quarter" idx="13"/>
          </p:nvPr>
        </p:nvSpPr>
        <p:spPr>
          <a:xfrm>
            <a:off x="838200" y="1905000"/>
            <a:ext cx="10487025" cy="4010025"/>
          </a:xfrm>
        </p:spPr>
        <p:txBody>
          <a:bodyPr/>
          <a:lstStyle>
            <a:lvl1pPr>
              <a:defRPr sz="2400" b="0" i="0">
                <a:latin typeface="+mn-lt"/>
                <a:ea typeface="Tahoma" panose="020B0604030504040204" pitchFamily="34" charset="0"/>
                <a:cs typeface="Tahoma" panose="020B0604030504040204" pitchFamily="34" charset="0"/>
              </a:defRPr>
            </a:lvl1pPr>
            <a:lvl2pPr>
              <a:defRPr b="0" i="0">
                <a:latin typeface="+mn-lt"/>
                <a:ea typeface="Tahoma" panose="020B0604030504040204" pitchFamily="34" charset="0"/>
                <a:cs typeface="Tahoma" panose="020B0604030504040204" pitchFamily="34" charset="0"/>
              </a:defRPr>
            </a:lvl2pPr>
            <a:lvl3pPr>
              <a:defRPr b="0" i="0">
                <a:latin typeface="+mn-lt"/>
                <a:ea typeface="Tahoma" panose="020B0604030504040204" pitchFamily="34" charset="0"/>
                <a:cs typeface="Tahoma" panose="020B0604030504040204" pitchFamily="34" charset="0"/>
              </a:defRPr>
            </a:lvl3pPr>
            <a:lvl4pPr>
              <a:defRPr b="0" i="0">
                <a:latin typeface="+mn-lt"/>
                <a:ea typeface="Tahoma" panose="020B0604030504040204" pitchFamily="34" charset="0"/>
                <a:cs typeface="Tahoma" panose="020B0604030504040204" pitchFamily="34" charset="0"/>
              </a:defRPr>
            </a:lvl4pPr>
            <a:lvl5pPr>
              <a:defRPr b="0" i="0">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1" name="Slide Number Placeholder 5"/>
          <p:cNvSpPr>
            <a:spLocks noGrp="1"/>
          </p:cNvSpPr>
          <p:nvPr>
            <p:ph type="sldNum" sz="quarter" idx="4"/>
          </p:nvPr>
        </p:nvSpPr>
        <p:spPr>
          <a:xfrm>
            <a:off x="10835234" y="6356350"/>
            <a:ext cx="51856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0" name="Rectangle 9"/>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ukarelialogoplaceholder"/>
          <p:cNvSpPr txBox="1"/>
          <p:nvPr userDrawn="1"/>
        </p:nvSpPr>
        <p:spPr>
          <a:xfrm>
            <a:off x="864000" y="6002532"/>
            <a:ext cx="1115988" cy="235962"/>
          </a:xfrm>
          <a:prstGeom prst="rect">
            <a:avLst/>
          </a:prstGeom>
          <a:noFill/>
        </p:spPr>
        <p:txBody>
          <a:bodyPr wrap="square" rtlCol="0">
            <a:spAutoFit/>
          </a:bodyPr>
          <a:lstStyle/>
          <a:p>
            <a:pPr algn="ctr"/>
            <a:endParaRPr lang="fi-FI" sz="1400" b="1" baseline="30000" dirty="0">
              <a:solidFill>
                <a:srgbClr val="000000"/>
              </a:solidFill>
              <a:latin typeface="Felbridge Pro"/>
              <a:cs typeface="Felbridge Pro"/>
            </a:endParaRPr>
          </a:p>
        </p:txBody>
      </p:sp>
      <p:sp>
        <p:nvSpPr>
          <p:cNvPr id="15" name="eulogoplaceholder"/>
          <p:cNvSpPr txBox="1"/>
          <p:nvPr userDrawn="1"/>
        </p:nvSpPr>
        <p:spPr>
          <a:xfrm>
            <a:off x="864000" y="5983065"/>
            <a:ext cx="3960000" cy="450000"/>
          </a:xfrm>
          <a:prstGeom prst="rect">
            <a:avLst/>
          </a:prstGeom>
          <a:noFill/>
        </p:spPr>
        <p:txBody>
          <a:bodyPr wrap="square" rtlCol="0">
            <a:spAutoFit/>
          </a:bodyPr>
          <a:lstStyle/>
          <a:p>
            <a:pPr algn="ctr"/>
            <a:endParaRPr lang="fi-FI" sz="1400" b="1" baseline="30000" dirty="0">
              <a:solidFill>
                <a:srgbClr val="000000"/>
              </a:solidFill>
              <a:latin typeface="Felbridge Pro"/>
              <a:cs typeface="Felbridge Pro"/>
            </a:endParaRPr>
          </a:p>
        </p:txBody>
      </p:sp>
      <p:sp>
        <p:nvSpPr>
          <p:cNvPr id="17" name="eulogotenplaceholder"/>
          <p:cNvSpPr txBox="1"/>
          <p:nvPr userDrawn="1"/>
        </p:nvSpPr>
        <p:spPr>
          <a:xfrm>
            <a:off x="864000" y="6228000"/>
            <a:ext cx="3960000" cy="450000"/>
          </a:xfrm>
          <a:prstGeom prst="rect">
            <a:avLst/>
          </a:prstGeom>
          <a:noFill/>
        </p:spPr>
        <p:txBody>
          <a:bodyPr wrap="square" rtlCol="0">
            <a:spAutoFit/>
          </a:bodyPr>
          <a:lstStyle/>
          <a:p>
            <a:pPr algn="ctr"/>
            <a:endParaRPr lang="fi-FI" sz="1400" b="1" baseline="30000" dirty="0">
              <a:solidFill>
                <a:srgbClr val="000000"/>
              </a:solidFill>
              <a:latin typeface="Felbridge Pro"/>
              <a:cs typeface="Felbridge Pro"/>
            </a:endParaRPr>
          </a:p>
        </p:txBody>
      </p:sp>
      <p:sp>
        <p:nvSpPr>
          <p:cNvPr id="21" name="eufinancelogoplaceholder"/>
          <p:cNvSpPr txBox="1"/>
          <p:nvPr userDrawn="1"/>
        </p:nvSpPr>
        <p:spPr>
          <a:xfrm>
            <a:off x="864000" y="6228000"/>
            <a:ext cx="3379905" cy="375480"/>
          </a:xfrm>
          <a:prstGeom prst="rect">
            <a:avLst/>
          </a:prstGeom>
          <a:noFill/>
        </p:spPr>
        <p:txBody>
          <a:bodyPr wrap="square" rtlCol="0">
            <a:spAutoFit/>
          </a:bodyPr>
          <a:lstStyle/>
          <a:p>
            <a:pPr algn="ctr"/>
            <a:endParaRPr lang="fi-FI" sz="1400" b="1" baseline="30000" dirty="0">
              <a:solidFill>
                <a:srgbClr val="000000"/>
              </a:solidFill>
              <a:latin typeface="Felbridge Pro"/>
              <a:cs typeface="Felbridge Pro"/>
            </a:endParaRPr>
          </a:p>
        </p:txBody>
      </p:sp>
      <p:sp>
        <p:nvSpPr>
          <p:cNvPr id="13" name="eu_lauseke">
            <a:extLst>
              <a:ext uri="{FF2B5EF4-FFF2-40B4-BE49-F238E27FC236}">
                <a16:creationId xmlns:a16="http://schemas.microsoft.com/office/drawing/2014/main" id="{B90E48C0-A1EF-447A-A0BC-2FCF9651E793}"/>
              </a:ext>
            </a:extLst>
          </p:cNvPr>
          <p:cNvSpPr txBox="1">
            <a:spLocks/>
          </p:cNvSpPr>
          <p:nvPr userDrawn="1"/>
        </p:nvSpPr>
        <p:spPr>
          <a:xfrm>
            <a:off x="4823999" y="6129338"/>
            <a:ext cx="4791056" cy="529196"/>
          </a:xfrm>
          <a:prstGeom prst="rect">
            <a:avLst/>
          </a:prstGeom>
        </p:spPr>
        <p:txBody>
          <a:bodyPr vert="horz" lIns="91440" tIns="45720" rIns="91440" bIns="45720" rtlCol="0" anchor="ctr"/>
          <a:lstStyle>
            <a:defPPr>
              <a:defRPr lang="fi-FI"/>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Tree>
    <p:extLst>
      <p:ext uri="{BB962C8B-B14F-4D97-AF65-F5344CB8AC3E}">
        <p14:creationId xmlns:p14="http://schemas.microsoft.com/office/powerpoint/2010/main" val="2731598951"/>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_and_content_logo">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399612" cy="1325563"/>
          </a:xfrm>
        </p:spPr>
        <p:txBody>
          <a:bodyPr>
            <a:normAutofit/>
          </a:bodyPr>
          <a:lstStyle>
            <a:lvl1pPr>
              <a:defRPr sz="3600" b="1" i="0" baseline="0">
                <a:latin typeface="+mj-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9" name="Text Placeholder 8"/>
          <p:cNvSpPr>
            <a:spLocks noGrp="1"/>
          </p:cNvSpPr>
          <p:nvPr>
            <p:ph type="body" sz="quarter" idx="13"/>
          </p:nvPr>
        </p:nvSpPr>
        <p:spPr>
          <a:xfrm>
            <a:off x="838200" y="1905000"/>
            <a:ext cx="10487025" cy="4010025"/>
          </a:xfrm>
        </p:spPr>
        <p:txBody>
          <a:bodyPr/>
          <a:lstStyle>
            <a:lvl1pPr>
              <a:defRPr sz="2400" b="0" i="0">
                <a:latin typeface="+mn-lt"/>
                <a:ea typeface="Tahoma" panose="020B0604030504040204" pitchFamily="34" charset="0"/>
                <a:cs typeface="Tahoma" panose="020B0604030504040204" pitchFamily="34" charset="0"/>
              </a:defRPr>
            </a:lvl1pPr>
            <a:lvl2pPr>
              <a:defRPr b="0" i="0">
                <a:latin typeface="+mn-lt"/>
                <a:ea typeface="Tahoma" panose="020B0604030504040204" pitchFamily="34" charset="0"/>
                <a:cs typeface="Tahoma" panose="020B0604030504040204" pitchFamily="34" charset="0"/>
              </a:defRPr>
            </a:lvl2pPr>
            <a:lvl3pPr>
              <a:defRPr b="0" i="0">
                <a:latin typeface="+mn-lt"/>
                <a:ea typeface="Tahoma" panose="020B0604030504040204" pitchFamily="34" charset="0"/>
                <a:cs typeface="Tahoma" panose="020B0604030504040204" pitchFamily="34" charset="0"/>
              </a:defRPr>
            </a:lvl3pPr>
            <a:lvl4pPr>
              <a:defRPr b="0" i="0">
                <a:latin typeface="+mn-lt"/>
                <a:ea typeface="Tahoma" panose="020B0604030504040204" pitchFamily="34" charset="0"/>
                <a:cs typeface="Tahoma" panose="020B0604030504040204" pitchFamily="34" charset="0"/>
              </a:defRPr>
            </a:lvl4pPr>
            <a:lvl5pPr>
              <a:defRPr b="0" i="0">
                <a:latin typeface="+mn-lt"/>
                <a:ea typeface="Tahoma" panose="020B0604030504040204" pitchFamily="34" charset="0"/>
                <a:cs typeface="Tahoma" panose="020B0604030504040204" pitchFamily="34"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1" name="Slide Number Placeholder 5"/>
          <p:cNvSpPr>
            <a:spLocks noGrp="1"/>
          </p:cNvSpPr>
          <p:nvPr>
            <p:ph type="sldNum" sz="quarter" idx="4"/>
          </p:nvPr>
        </p:nvSpPr>
        <p:spPr>
          <a:xfrm>
            <a:off x="10835234" y="6356350"/>
            <a:ext cx="51856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0" name="Rectangle 9"/>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eukarelialogoplaceholder"/>
          <p:cNvSpPr txBox="1"/>
          <p:nvPr userDrawn="1"/>
        </p:nvSpPr>
        <p:spPr>
          <a:xfrm>
            <a:off x="864000" y="6002532"/>
            <a:ext cx="1115988" cy="235962"/>
          </a:xfrm>
          <a:prstGeom prst="rect">
            <a:avLst/>
          </a:prstGeom>
          <a:noFill/>
        </p:spPr>
        <p:txBody>
          <a:bodyPr wrap="square" rtlCol="0">
            <a:spAutoFit/>
          </a:bodyPr>
          <a:lstStyle/>
          <a:p>
            <a:pPr algn="ctr"/>
            <a:endParaRPr lang="fi-FI" sz="1400" b="1" baseline="30000" dirty="0">
              <a:solidFill>
                <a:srgbClr val="000000"/>
              </a:solidFill>
              <a:latin typeface="Felbridge Pro"/>
              <a:cs typeface="Felbridge Pro"/>
            </a:endParaRPr>
          </a:p>
        </p:txBody>
      </p:sp>
      <p:sp>
        <p:nvSpPr>
          <p:cNvPr id="14" name="eulogotenplaceholder"/>
          <p:cNvSpPr txBox="1"/>
          <p:nvPr userDrawn="1"/>
        </p:nvSpPr>
        <p:spPr>
          <a:xfrm>
            <a:off x="864000" y="6228000"/>
            <a:ext cx="3960000" cy="450000"/>
          </a:xfrm>
          <a:prstGeom prst="rect">
            <a:avLst/>
          </a:prstGeom>
          <a:noFill/>
        </p:spPr>
        <p:txBody>
          <a:bodyPr wrap="square" rtlCol="0">
            <a:spAutoFit/>
          </a:bodyPr>
          <a:lstStyle/>
          <a:p>
            <a:pPr algn="ctr"/>
            <a:endParaRPr lang="fi-FI" sz="1400" b="1" baseline="30000" dirty="0">
              <a:solidFill>
                <a:srgbClr val="000000"/>
              </a:solidFill>
              <a:latin typeface="Felbridge Pro"/>
              <a:cs typeface="Felbridge Pro"/>
            </a:endParaRPr>
          </a:p>
        </p:txBody>
      </p:sp>
      <p:sp>
        <p:nvSpPr>
          <p:cNvPr id="18" name="eulogoplaceholder"/>
          <p:cNvSpPr txBox="1"/>
          <p:nvPr userDrawn="1"/>
        </p:nvSpPr>
        <p:spPr>
          <a:xfrm>
            <a:off x="864000" y="5983065"/>
            <a:ext cx="3960000" cy="450000"/>
          </a:xfrm>
          <a:prstGeom prst="rect">
            <a:avLst/>
          </a:prstGeom>
          <a:noFill/>
        </p:spPr>
        <p:txBody>
          <a:bodyPr wrap="square" rtlCol="0">
            <a:spAutoFit/>
          </a:bodyPr>
          <a:lstStyle/>
          <a:p>
            <a:pPr algn="ctr"/>
            <a:endParaRPr lang="fi-FI" sz="1400" b="1" baseline="30000" dirty="0">
              <a:solidFill>
                <a:srgbClr val="000000"/>
              </a:solidFill>
              <a:latin typeface="Felbridge Pro"/>
              <a:cs typeface="Felbridge Pro"/>
            </a:endParaRPr>
          </a:p>
        </p:txBody>
      </p:sp>
      <p:sp>
        <p:nvSpPr>
          <p:cNvPr id="19" name="eufinancelogoplaceholder"/>
          <p:cNvSpPr txBox="1"/>
          <p:nvPr userDrawn="1"/>
        </p:nvSpPr>
        <p:spPr>
          <a:xfrm>
            <a:off x="864000" y="6228000"/>
            <a:ext cx="3379905" cy="375480"/>
          </a:xfrm>
          <a:prstGeom prst="rect">
            <a:avLst/>
          </a:prstGeom>
          <a:noFill/>
        </p:spPr>
        <p:txBody>
          <a:bodyPr wrap="square" rtlCol="0">
            <a:spAutoFit/>
          </a:bodyPr>
          <a:lstStyle/>
          <a:p>
            <a:pPr algn="ctr"/>
            <a:endParaRPr lang="fi-FI" sz="1400" b="1" baseline="30000" dirty="0">
              <a:solidFill>
                <a:srgbClr val="000000"/>
              </a:solidFill>
              <a:latin typeface="Felbridge Pro"/>
              <a:cs typeface="Felbridge Pro"/>
            </a:endParaRPr>
          </a:p>
        </p:txBody>
      </p:sp>
      <p:pic>
        <p:nvPicPr>
          <p:cNvPr id="12" name="Kuva 11" descr="Väyläviraston logo">
            <a:extLst>
              <a:ext uri="{FF2B5EF4-FFF2-40B4-BE49-F238E27FC236}">
                <a16:creationId xmlns:a16="http://schemas.microsoft.com/office/drawing/2014/main" id="{21EF0740-5842-4D4A-BA64-488A09065B2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60000" y="349200"/>
            <a:ext cx="1728000" cy="1440000"/>
          </a:xfrm>
          <a:prstGeom prst="rect">
            <a:avLst/>
          </a:prstGeom>
        </p:spPr>
      </p:pic>
      <p:sp>
        <p:nvSpPr>
          <p:cNvPr id="16" name="eu_lauseke">
            <a:extLst>
              <a:ext uri="{FF2B5EF4-FFF2-40B4-BE49-F238E27FC236}">
                <a16:creationId xmlns:a16="http://schemas.microsoft.com/office/drawing/2014/main" id="{F3CD86A9-B14C-4ECD-9841-BC6163BFC31E}"/>
              </a:ext>
            </a:extLst>
          </p:cNvPr>
          <p:cNvSpPr txBox="1">
            <a:spLocks/>
          </p:cNvSpPr>
          <p:nvPr userDrawn="1"/>
        </p:nvSpPr>
        <p:spPr>
          <a:xfrm>
            <a:off x="4823999" y="6129338"/>
            <a:ext cx="4791056" cy="529196"/>
          </a:xfrm>
          <a:prstGeom prst="rect">
            <a:avLst/>
          </a:prstGeom>
        </p:spPr>
        <p:txBody>
          <a:bodyPr vert="horz" lIns="91440" tIns="45720" rIns="91440" bIns="45720" rtlCol="0" anchor="ctr"/>
          <a:lstStyle>
            <a:defPPr>
              <a:defRPr lang="fi-FI"/>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Tree>
    <p:extLst>
      <p:ext uri="{BB962C8B-B14F-4D97-AF65-F5344CB8AC3E}">
        <p14:creationId xmlns:p14="http://schemas.microsoft.com/office/powerpoint/2010/main" val="1453016698"/>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vaaka_palkki_kuva_v_sininen">
    <p:bg>
      <p:bgPr>
        <a:solidFill>
          <a:schemeClr val="bg1">
            <a:lumMod val="75000"/>
          </a:schemeClr>
        </a:solidFill>
        <a:effectLst/>
      </p:bgPr>
    </p:bg>
    <p:spTree>
      <p:nvGrpSpPr>
        <p:cNvPr id="1" name=""/>
        <p:cNvGrpSpPr/>
        <p:nvPr/>
      </p:nvGrpSpPr>
      <p:grpSpPr>
        <a:xfrm>
          <a:off x="0" y="0"/>
          <a:ext cx="0" cy="0"/>
          <a:chOff x="0" y="0"/>
          <a:chExt cx="0" cy="0"/>
        </a:xfrm>
      </p:grpSpPr>
      <p:sp>
        <p:nvSpPr>
          <p:cNvPr id="15" name="Picture Placeholder 14"/>
          <p:cNvSpPr>
            <a:spLocks noGrp="1"/>
          </p:cNvSpPr>
          <p:nvPr>
            <p:ph type="pic" sz="quarter" idx="14" hasCustomPrompt="1"/>
          </p:nvPr>
        </p:nvSpPr>
        <p:spPr>
          <a:xfrm>
            <a:off x="0" y="15875"/>
            <a:ext cx="12192000" cy="6721475"/>
          </a:xfrm>
        </p:spPr>
        <p:txBody>
          <a:bodyPr wrap="none" tIns="1224000" anchor="t" anchorCtr="1"/>
          <a:lstStyle>
            <a:lvl1pPr marL="0" indent="0">
              <a:buFontTx/>
              <a:buNone/>
              <a:defRPr lang="fi-FI" b="0" i="0" smtClean="0">
                <a:effectLst/>
              </a:defRPr>
            </a:lvl1pPr>
          </a:lstStyle>
          <a:p>
            <a:r>
              <a:rPr lang="fi-FI" b="0" i="0" dirty="0">
                <a:effectLst/>
                <a:latin typeface="Segoe UI" panose="020B0502040204020203" pitchFamily="34" charset="0"/>
              </a:rPr>
              <a:t>Valitse harmaa tausta-alue aktiiviseksi ja lisää kuva </a:t>
            </a:r>
            <a:br>
              <a:rPr lang="fi-FI" b="0" i="0" dirty="0">
                <a:effectLst/>
                <a:latin typeface="Segoe UI" panose="020B0502040204020203" pitchFamily="34" charset="0"/>
              </a:rPr>
            </a:b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tai esim. omista tiedostoista</a:t>
            </a:r>
          </a:p>
        </p:txBody>
      </p:sp>
      <p:sp>
        <p:nvSpPr>
          <p:cNvPr id="9" name="Title 1"/>
          <p:cNvSpPr>
            <a:spLocks noGrp="1"/>
          </p:cNvSpPr>
          <p:nvPr>
            <p:ph type="title"/>
          </p:nvPr>
        </p:nvSpPr>
        <p:spPr>
          <a:xfrm>
            <a:off x="0" y="2076397"/>
            <a:ext cx="12192000" cy="2526600"/>
          </a:xfrm>
          <a:solidFill>
            <a:schemeClr val="accent3">
              <a:alpha val="75000"/>
            </a:schemeClr>
          </a:solidFill>
          <a:ln>
            <a:noFill/>
          </a:ln>
        </p:spPr>
        <p:txBody>
          <a:bodyPr lIns="864000" rIns="90000">
            <a:normAutofit/>
          </a:bodyPr>
          <a:lstStyle>
            <a:lvl1pPr>
              <a:defRPr sz="3600" b="1" i="0">
                <a:solidFill>
                  <a:schemeClr val="bg1"/>
                </a:solidFill>
                <a:latin typeface="+mj-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13"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2" name="Rectangle 11"/>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84153872"/>
      </p:ext>
    </p:extLst>
  </p:cSld>
  <p:clrMapOvr>
    <a:overrideClrMapping bg1="lt1" tx1="dk1" bg2="lt2" tx2="dk2" accent1="accent1" accent2="accent2" accent3="accent3" accent4="accent4" accent5="accent5" accent6="accent6" hlink="hlink" folHlink="folHlink"/>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aaka_palkki_kuva_sininen">
    <p:bg>
      <p:bgPr>
        <a:solidFill>
          <a:schemeClr val="bg1">
            <a:lumMod val="75000"/>
          </a:schemeClr>
        </a:solidFill>
        <a:effectLst/>
      </p:bgPr>
    </p:bg>
    <p:spTree>
      <p:nvGrpSpPr>
        <p:cNvPr id="1" name=""/>
        <p:cNvGrpSpPr/>
        <p:nvPr/>
      </p:nvGrpSpPr>
      <p:grpSpPr>
        <a:xfrm>
          <a:off x="0" y="0"/>
          <a:ext cx="0" cy="0"/>
          <a:chOff x="0" y="0"/>
          <a:chExt cx="0" cy="0"/>
        </a:xfrm>
      </p:grpSpPr>
      <p:sp>
        <p:nvSpPr>
          <p:cNvPr id="15" name="Picture Placeholder 14"/>
          <p:cNvSpPr>
            <a:spLocks noGrp="1"/>
          </p:cNvSpPr>
          <p:nvPr>
            <p:ph type="pic" sz="quarter" idx="14" hasCustomPrompt="1"/>
          </p:nvPr>
        </p:nvSpPr>
        <p:spPr>
          <a:xfrm>
            <a:off x="0" y="0"/>
            <a:ext cx="12192000" cy="6721475"/>
          </a:xfrm>
        </p:spPr>
        <p:txBody>
          <a:bodyPr wrap="none" tIns="1224000" anchor="t" anchorCtr="1"/>
          <a:lstStyle>
            <a:lvl1pPr marL="0" indent="0">
              <a:buFontTx/>
              <a:buNone/>
              <a:defRPr/>
            </a:lvl1pPr>
          </a:lstStyle>
          <a:p>
            <a:r>
              <a:rPr lang="fi-FI" b="0" i="0" dirty="0">
                <a:effectLst/>
                <a:latin typeface="Segoe UI" panose="020B0502040204020203" pitchFamily="34" charset="0"/>
              </a:rPr>
              <a:t>Valitse harmaa tausta-alue aktiiviseksi ja lisää kuva </a:t>
            </a:r>
            <a:br>
              <a:rPr lang="fi-FI" b="0" i="0" dirty="0">
                <a:effectLst/>
                <a:latin typeface="Segoe UI" panose="020B0502040204020203" pitchFamily="34" charset="0"/>
              </a:rPr>
            </a:b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tai esim. omista tiedostoista</a:t>
            </a:r>
            <a:endParaRPr lang="en-US" dirty="0"/>
          </a:p>
        </p:txBody>
      </p:sp>
      <p:sp>
        <p:nvSpPr>
          <p:cNvPr id="8" name="Title 1"/>
          <p:cNvSpPr>
            <a:spLocks noGrp="1"/>
          </p:cNvSpPr>
          <p:nvPr>
            <p:ph type="title"/>
          </p:nvPr>
        </p:nvSpPr>
        <p:spPr>
          <a:xfrm>
            <a:off x="0" y="2076397"/>
            <a:ext cx="12192000" cy="2526600"/>
          </a:xfrm>
          <a:solidFill>
            <a:srgbClr val="00B0CC">
              <a:alpha val="75000"/>
            </a:srgbClr>
          </a:solidFill>
          <a:ln>
            <a:noFill/>
          </a:ln>
        </p:spPr>
        <p:txBody>
          <a:bodyPr lIns="864000" rIns="90000">
            <a:normAutofit/>
          </a:bodyPr>
          <a:lstStyle>
            <a:lvl1pPr>
              <a:defRPr sz="3600" b="1" i="0">
                <a:solidFill>
                  <a:schemeClr val="bg1"/>
                </a:solidFill>
                <a:latin typeface="+mj-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13"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2" name="Rectangle 11"/>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1880941"/>
      </p:ext>
    </p:extLst>
  </p:cSld>
  <p:clrMapOvr>
    <a:overrideClrMapping bg1="lt1" tx1="dk1" bg2="lt2" tx2="dk2" accent1="accent1" accent2="accent2" accent3="accent3" accent4="accent4" accent5="accent5" accent6="accent6" hlink="hlink" folHlink="folHlink"/>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vaaka_palkki_kuva_k_sininen">
    <p:bg>
      <p:bgPr>
        <a:solidFill>
          <a:schemeClr val="bg1">
            <a:lumMod val="75000"/>
          </a:schemeClr>
        </a:solidFill>
        <a:effectLst/>
      </p:bgPr>
    </p:bg>
    <p:spTree>
      <p:nvGrpSpPr>
        <p:cNvPr id="1" name=""/>
        <p:cNvGrpSpPr/>
        <p:nvPr/>
      </p:nvGrpSpPr>
      <p:grpSpPr>
        <a:xfrm>
          <a:off x="0" y="0"/>
          <a:ext cx="0" cy="0"/>
          <a:chOff x="0" y="0"/>
          <a:chExt cx="0" cy="0"/>
        </a:xfrm>
      </p:grpSpPr>
      <p:sp>
        <p:nvSpPr>
          <p:cNvPr id="15" name="Picture Placeholder 14"/>
          <p:cNvSpPr>
            <a:spLocks noGrp="1"/>
          </p:cNvSpPr>
          <p:nvPr>
            <p:ph type="pic" sz="quarter" idx="14" hasCustomPrompt="1"/>
          </p:nvPr>
        </p:nvSpPr>
        <p:spPr>
          <a:xfrm>
            <a:off x="0" y="0"/>
            <a:ext cx="12192000" cy="6721475"/>
          </a:xfrm>
        </p:spPr>
        <p:txBody>
          <a:bodyPr wrap="none" tIns="1224000" anchor="t" anchorCtr="1"/>
          <a:lstStyle>
            <a:lvl1pPr marL="0" indent="0">
              <a:buFontTx/>
              <a:buNone/>
              <a:defRPr/>
            </a:lvl1pPr>
          </a:lstStyle>
          <a:p>
            <a:r>
              <a:rPr lang="fi-FI" b="0" i="0" dirty="0">
                <a:effectLst/>
                <a:latin typeface="Segoe UI" panose="020B0502040204020203" pitchFamily="34" charset="0"/>
              </a:rPr>
              <a:t>Valitse harmaa tausta-alue aktiiviseksi ja lisää kuva </a:t>
            </a:r>
            <a:br>
              <a:rPr lang="fi-FI" b="0" i="0" dirty="0">
                <a:effectLst/>
                <a:latin typeface="Segoe UI" panose="020B0502040204020203" pitchFamily="34" charset="0"/>
              </a:rPr>
            </a:br>
            <a:r>
              <a:rPr lang="fi-FI" b="0" i="0" dirty="0" err="1">
                <a:effectLst/>
                <a:latin typeface="Segoe UI" panose="020B0502040204020203" pitchFamily="34" charset="0"/>
              </a:rPr>
              <a:t>Kameleonin</a:t>
            </a:r>
            <a:r>
              <a:rPr lang="fi-FI" b="0" i="0" dirty="0">
                <a:effectLst/>
                <a:latin typeface="Segoe UI" panose="020B0502040204020203" pitchFamily="34" charset="0"/>
              </a:rPr>
              <a:t> kuvagalleriasta tai esim. omista tiedostoista</a:t>
            </a:r>
            <a:endParaRPr lang="en-US" dirty="0"/>
          </a:p>
        </p:txBody>
      </p:sp>
      <p:sp>
        <p:nvSpPr>
          <p:cNvPr id="9" name="Title 1"/>
          <p:cNvSpPr>
            <a:spLocks noGrp="1"/>
          </p:cNvSpPr>
          <p:nvPr>
            <p:ph type="title"/>
          </p:nvPr>
        </p:nvSpPr>
        <p:spPr>
          <a:xfrm>
            <a:off x="0" y="2076397"/>
            <a:ext cx="12192000" cy="2526600"/>
          </a:xfrm>
          <a:solidFill>
            <a:schemeClr val="accent2">
              <a:alpha val="75000"/>
            </a:schemeClr>
          </a:solidFill>
          <a:ln>
            <a:noFill/>
          </a:ln>
        </p:spPr>
        <p:txBody>
          <a:bodyPr lIns="864000" rIns="90000">
            <a:normAutofit/>
          </a:bodyPr>
          <a:lstStyle>
            <a:lvl1pPr>
              <a:defRPr sz="3600" b="1" i="0">
                <a:solidFill>
                  <a:schemeClr val="bg1"/>
                </a:solidFill>
                <a:latin typeface="+mj-lt"/>
                <a:ea typeface="Tahoma" panose="020B0604030504040204" pitchFamily="34" charset="0"/>
                <a:cs typeface="Tahoma" panose="020B0604030504040204" pitchFamily="34" charset="0"/>
              </a:defRPr>
            </a:lvl1pPr>
          </a:lstStyle>
          <a:p>
            <a:r>
              <a:rPr lang="fi-FI"/>
              <a:t>Muokkaa ots. perustyyl. napsautt.</a:t>
            </a:r>
            <a:endParaRPr lang="en-US" dirty="0"/>
          </a:p>
        </p:txBody>
      </p:sp>
      <p:sp>
        <p:nvSpPr>
          <p:cNvPr id="13"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4A0EF-951A-4343-A672-F31B58E6828E}" type="slidenum">
              <a:rPr lang="en-US" smtClean="0"/>
              <a:t>‹#›</a:t>
            </a:fld>
            <a:endParaRPr lang="en-US"/>
          </a:p>
        </p:txBody>
      </p:sp>
      <p:sp>
        <p:nvSpPr>
          <p:cNvPr id="12" name="Rectangle 11"/>
          <p:cNvSpPr/>
          <p:nvPr/>
        </p:nvSpPr>
        <p:spPr>
          <a:xfrm rot="10800000">
            <a:off x="0" y="6737350"/>
            <a:ext cx="12192000" cy="120650"/>
          </a:xfrm>
          <a:prstGeom prst="rect">
            <a:avLst/>
          </a:prstGeom>
          <a:gradFill flip="none" rotWithShape="0">
            <a:gsLst>
              <a:gs pos="100000">
                <a:srgbClr val="0463AF"/>
              </a:gs>
              <a:gs pos="78000">
                <a:srgbClr val="0070C0"/>
              </a:gs>
              <a:gs pos="47000">
                <a:srgbClr val="00B0F0"/>
              </a:gs>
              <a:gs pos="0">
                <a:srgbClr val="00B0CC">
                  <a:lumMod val="100000"/>
                </a:srgbClr>
              </a:gs>
            </a:gsLst>
            <a:lin ang="14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4176187"/>
      </p:ext>
    </p:extLst>
  </p:cSld>
  <p:clrMapOvr>
    <a:overrideClrMapping bg1="lt1" tx1="dk1" bg2="lt2" tx2="dk2" accent1="accent1" accent2="accent2" accent3="accent3" accent4="accent4" accent5="accent5" accent6="accent6" hlink="hlink" folHlink="folHlink"/>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5" name="Footer Placeholder 4"/>
          <p:cNvSpPr>
            <a:spLocks noGrp="1"/>
          </p:cNvSpPr>
          <p:nvPr>
            <p:ph type="ftr" sz="quarter" idx="3"/>
          </p:nvPr>
        </p:nvSpPr>
        <p:spPr>
          <a:xfrm>
            <a:off x="838200" y="6356350"/>
            <a:ext cx="2212497"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Olli Holm</a:t>
            </a:r>
            <a:endParaRPr lang="en-US" dirty="0"/>
          </a:p>
        </p:txBody>
      </p:sp>
      <p:sp>
        <p:nvSpPr>
          <p:cNvPr id="4" name="Date Placeholder 3"/>
          <p:cNvSpPr>
            <a:spLocks noGrp="1"/>
          </p:cNvSpPr>
          <p:nvPr>
            <p:ph type="dt" sz="half" idx="2"/>
          </p:nvPr>
        </p:nvSpPr>
        <p:spPr>
          <a:xfrm>
            <a:off x="3055411"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a:t>23.1.2023</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a:solidFill>
                  <a:schemeClr val="tx1"/>
                </a:solidFill>
              </a:defRPr>
            </a:lvl1pPr>
          </a:lstStyle>
          <a:p>
            <a:fld id="{6BD4A0EF-951A-4343-A672-F31B58E6828E}" type="slidenum">
              <a:rPr lang="en-US" smtClean="0"/>
              <a:pPr/>
              <a:t>‹#›</a:t>
            </a:fld>
            <a:endParaRPr lang="en-US"/>
          </a:p>
        </p:txBody>
      </p:sp>
    </p:spTree>
    <p:extLst>
      <p:ext uri="{BB962C8B-B14F-4D97-AF65-F5344CB8AC3E}">
        <p14:creationId xmlns:p14="http://schemas.microsoft.com/office/powerpoint/2010/main" val="139000405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1" r:id="rId3"/>
    <p:sldLayoutId id="2147483664" r:id="rId4"/>
    <p:sldLayoutId id="2147483665" r:id="rId5"/>
    <p:sldLayoutId id="2147483744" r:id="rId6"/>
    <p:sldLayoutId id="2147483669" r:id="rId7"/>
    <p:sldLayoutId id="2147483724" r:id="rId8"/>
    <p:sldLayoutId id="2147483671" r:id="rId9"/>
    <p:sldLayoutId id="2147483672" r:id="rId10"/>
    <p:sldLayoutId id="2147483673" r:id="rId11"/>
    <p:sldLayoutId id="2147483676" r:id="rId12"/>
    <p:sldLayoutId id="2147483677" r:id="rId13"/>
    <p:sldLayoutId id="2147483678" r:id="rId14"/>
    <p:sldLayoutId id="2147483679" r:id="rId15"/>
    <p:sldLayoutId id="2147483680" r:id="rId16"/>
    <p:sldLayoutId id="2147483681" r:id="rId17"/>
    <p:sldLayoutId id="2147483682" r:id="rId18"/>
    <p:sldLayoutId id="2147483685" r:id="rId19"/>
    <p:sldLayoutId id="2147483686" r:id="rId20"/>
    <p:sldLayoutId id="2147483743" r:id="rId21"/>
    <p:sldLayoutId id="2147483726" r:id="rId22"/>
    <p:sldLayoutId id="2147483727" r:id="rId23"/>
    <p:sldLayoutId id="2147483728" r:id="rId24"/>
    <p:sldLayoutId id="2147483729" r:id="rId25"/>
    <p:sldLayoutId id="2147483730" r:id="rId26"/>
    <p:sldLayoutId id="2147483731" r:id="rId27"/>
    <p:sldLayoutId id="2147483732" r:id="rId28"/>
    <p:sldLayoutId id="2147483733" r:id="rId29"/>
    <p:sldLayoutId id="2147483734" r:id="rId30"/>
    <p:sldLayoutId id="2147483735" r:id="rId31"/>
    <p:sldLayoutId id="2147483736" r:id="rId32"/>
    <p:sldLayoutId id="2147483737" r:id="rId33"/>
    <p:sldLayoutId id="2147483738" r:id="rId34"/>
    <p:sldLayoutId id="2147483739" r:id="rId35"/>
    <p:sldLayoutId id="2147483740" r:id="rId36"/>
    <p:sldLayoutId id="2147483741" r:id="rId37"/>
    <p:sldLayoutId id="2147483742" r:id="rId38"/>
    <p:sldLayoutId id="2147483705" r:id="rId39"/>
    <p:sldLayoutId id="2147483708" r:id="rId40"/>
    <p:sldLayoutId id="2147483745" r:id="rId41"/>
    <p:sldLayoutId id="2147483746" r:id="rId42"/>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uvan paikkamerkki 6">
            <a:extLst>
              <a:ext uri="{FF2B5EF4-FFF2-40B4-BE49-F238E27FC236}">
                <a16:creationId xmlns:a16="http://schemas.microsoft.com/office/drawing/2014/main" id="{82F34726-BA4C-43BF-B6E2-131861AD2A5A}"/>
              </a:ext>
            </a:extLst>
          </p:cNvPr>
          <p:cNvPicPr>
            <a:picLocks noGrp="1" noChangeAspect="1"/>
          </p:cNvPicPr>
          <p:nvPr>
            <p:ph type="pic" sz="quarter" idx="12"/>
          </p:nvPr>
        </p:nvPicPr>
        <p:blipFill>
          <a:blip r:embed="rId2">
            <a:extLst>
              <a:ext uri="{28A0092B-C50C-407E-A947-70E740481C1C}">
                <a14:useLocalDpi xmlns:a14="http://schemas.microsoft.com/office/drawing/2010/main" val="0"/>
              </a:ext>
            </a:extLst>
          </a:blip>
          <a:srcRect t="15590" b="15590"/>
          <a:stretch>
            <a:fillRect/>
          </a:stretch>
        </p:blipFill>
        <p:spPr/>
      </p:pic>
      <p:sp>
        <p:nvSpPr>
          <p:cNvPr id="3" name="Otsikko 2"/>
          <p:cNvSpPr>
            <a:spLocks noGrp="1"/>
          </p:cNvSpPr>
          <p:nvPr>
            <p:ph type="ctrTitle"/>
          </p:nvPr>
        </p:nvSpPr>
        <p:spPr/>
        <p:txBody>
          <a:bodyPr>
            <a:normAutofit fontScale="90000"/>
          </a:bodyPr>
          <a:lstStyle/>
          <a:p>
            <a:r>
              <a:rPr lang="fi-FI" dirty="0"/>
              <a:t>Strateginen tilannekuva,</a:t>
            </a:r>
            <a:br>
              <a:rPr lang="fi-FI" dirty="0"/>
            </a:br>
            <a:r>
              <a:rPr lang="fi-FI" dirty="0"/>
              <a:t>vesiväylät</a:t>
            </a:r>
          </a:p>
        </p:txBody>
      </p:sp>
      <p:sp>
        <p:nvSpPr>
          <p:cNvPr id="4" name="Päivämäärän paikkamerkki 3"/>
          <p:cNvSpPr>
            <a:spLocks noGrp="1"/>
          </p:cNvSpPr>
          <p:nvPr>
            <p:ph type="dt" sz="half" idx="2"/>
          </p:nvPr>
        </p:nvSpPr>
        <p:spPr>
          <a:xfrm>
            <a:off x="5900400" y="6382800"/>
            <a:ext cx="1650783" cy="365125"/>
          </a:xfrm>
        </p:spPr>
        <p:txBody>
          <a:bodyPr bIns="35999" anchor="b"/>
          <a:lstStyle/>
          <a:p>
            <a:r>
              <a:rPr lang="fi-FI"/>
              <a:t>23.1.2023</a:t>
            </a:r>
            <a:endParaRPr lang="fi-FI" dirty="0"/>
          </a:p>
        </p:txBody>
      </p:sp>
      <p:sp>
        <p:nvSpPr>
          <p:cNvPr id="5" name="Alatunnisteen paikkamerkki 4">
            <a:extLst>
              <a:ext uri="{FF2B5EF4-FFF2-40B4-BE49-F238E27FC236}">
                <a16:creationId xmlns:a16="http://schemas.microsoft.com/office/drawing/2014/main" id="{BDF68CDD-CF89-4C29-B18E-3196E99CF3D5}"/>
              </a:ext>
            </a:extLst>
          </p:cNvPr>
          <p:cNvSpPr>
            <a:spLocks noGrp="1"/>
          </p:cNvSpPr>
          <p:nvPr>
            <p:ph type="ftr" sz="quarter" idx="14"/>
          </p:nvPr>
        </p:nvSpPr>
        <p:spPr>
          <a:xfrm>
            <a:off x="2282400" y="6530400"/>
            <a:ext cx="1693000" cy="208800"/>
          </a:xfrm>
        </p:spPr>
        <p:txBody>
          <a:bodyPr lIns="0" tIns="0" rIns="0" bIns="0" anchor="t"/>
          <a:lstStyle/>
          <a:p>
            <a:r>
              <a:rPr lang="fi-FI"/>
              <a:t>Olli Holm</a:t>
            </a:r>
            <a:endParaRPr lang="fi-FI" dirty="0"/>
          </a:p>
        </p:txBody>
      </p:sp>
    </p:spTree>
    <p:extLst>
      <p:ext uri="{BB962C8B-B14F-4D97-AF65-F5344CB8AC3E}">
        <p14:creationId xmlns:p14="http://schemas.microsoft.com/office/powerpoint/2010/main" val="184642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5"/>
          </p:nvPr>
        </p:nvSpPr>
        <p:spPr/>
        <p:txBody>
          <a:bodyPr/>
          <a:lstStyle/>
          <a:p>
            <a:r>
              <a:rPr lang="fi-FI" dirty="0"/>
              <a:t>Meriliikenne-ennuste 2060</a:t>
            </a:r>
          </a:p>
        </p:txBody>
      </p:sp>
      <p:sp>
        <p:nvSpPr>
          <p:cNvPr id="3" name="Text Placeholder 2"/>
          <p:cNvSpPr>
            <a:spLocks noGrp="1"/>
          </p:cNvSpPr>
          <p:nvPr>
            <p:ph type="body" sz="quarter" idx="16"/>
          </p:nvPr>
        </p:nvSpPr>
        <p:spPr/>
        <p:txBody>
          <a:bodyPr>
            <a:normAutofit/>
          </a:bodyPr>
          <a:lstStyle/>
          <a:p>
            <a:r>
              <a:rPr lang="fi-FI" dirty="0"/>
              <a:t>Viennin kasvu 9 % vuoteen 2021 verrattuna</a:t>
            </a:r>
          </a:p>
          <a:p>
            <a:r>
              <a:rPr lang="fi-FI" dirty="0"/>
              <a:t>Tuonnin kasvu vastaavasti 19 %</a:t>
            </a:r>
          </a:p>
          <a:p>
            <a:r>
              <a:rPr lang="fi-FI" dirty="0"/>
              <a:t>Kasvu viennissä on suurinta kappaletavaran, kemianteollisuuden tuotteiden sekä sellun ja paperimassan viennissä</a:t>
            </a:r>
          </a:p>
          <a:p>
            <a:r>
              <a:rPr lang="fi-FI" dirty="0"/>
              <a:t>Kasvu tuonnissa on tonnimääräisesti suurinta kappaletavaran, malmien ja rikasteiden sekä kivihiilen, energiapuun ja </a:t>
            </a:r>
            <a:r>
              <a:rPr lang="fi-FI" dirty="0" err="1"/>
              <a:t>LNG:n</a:t>
            </a:r>
            <a:r>
              <a:rPr lang="fi-FI" dirty="0"/>
              <a:t> tavararyhmissä </a:t>
            </a:r>
          </a:p>
          <a:p>
            <a:endParaRPr lang="fi-FI" dirty="0"/>
          </a:p>
        </p:txBody>
      </p:sp>
      <p:sp>
        <p:nvSpPr>
          <p:cNvPr id="4" name="Slide Number Placeholder 3"/>
          <p:cNvSpPr>
            <a:spLocks noGrp="1"/>
          </p:cNvSpPr>
          <p:nvPr>
            <p:ph type="sldNum" sz="quarter" idx="4"/>
          </p:nvPr>
        </p:nvSpPr>
        <p:spPr/>
        <p:txBody>
          <a:bodyPr/>
          <a:lstStyle/>
          <a:p>
            <a:fld id="{6BD4A0EF-951A-4343-A672-F31B58E6828E}" type="slidenum">
              <a:rPr lang="fi-FI" smtClean="0"/>
              <a:t>2</a:t>
            </a:fld>
            <a:endParaRPr lang="fi-FI" dirty="0"/>
          </a:p>
        </p:txBody>
      </p:sp>
    </p:spTree>
    <p:extLst>
      <p:ext uri="{BB962C8B-B14F-4D97-AF65-F5344CB8AC3E}">
        <p14:creationId xmlns:p14="http://schemas.microsoft.com/office/powerpoint/2010/main" val="1773772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5"/>
          </p:nvPr>
        </p:nvSpPr>
        <p:spPr/>
        <p:txBody>
          <a:bodyPr/>
          <a:lstStyle/>
          <a:p>
            <a:r>
              <a:rPr lang="fi-FI" dirty="0"/>
              <a:t>Kansainvälisen tilanteen vaikutukset</a:t>
            </a:r>
          </a:p>
        </p:txBody>
      </p:sp>
      <p:sp>
        <p:nvSpPr>
          <p:cNvPr id="3" name="Text Placeholder 2"/>
          <p:cNvSpPr>
            <a:spLocks noGrp="1"/>
          </p:cNvSpPr>
          <p:nvPr>
            <p:ph type="body" sz="quarter" idx="16"/>
          </p:nvPr>
        </p:nvSpPr>
        <p:spPr/>
        <p:txBody>
          <a:bodyPr>
            <a:normAutofit fontScale="92500" lnSpcReduction="10000"/>
          </a:bodyPr>
          <a:lstStyle/>
          <a:p>
            <a:pPr marL="342900" lvl="0" indent="-342900">
              <a:buFont typeface="Symbol" panose="05050102010706020507" pitchFamily="18" charset="2"/>
              <a:buChar char=""/>
            </a:pPr>
            <a:r>
              <a:rPr lang="fi-FI" sz="2000" dirty="0">
                <a:effectLst/>
                <a:latin typeface="Tahoma" panose="020B0604030504040204" pitchFamily="34" charset="0"/>
                <a:ea typeface="Calibri" panose="020F0502020204030204" pitchFamily="34" charset="0"/>
              </a:rPr>
              <a:t>Raaka-aineiden tuonnin päättyminen Venäjältä on siirtänyt tämän tuonnin merisatamien kautta tapahtuvaksi merikuljetukseksi, joissa kuljetusmatkat voivat olla huomattavan pitkiä</a:t>
            </a:r>
          </a:p>
          <a:p>
            <a:pPr marL="342900" lvl="0" indent="-342900">
              <a:buFont typeface="Symbol" panose="05050102010706020507" pitchFamily="18" charset="2"/>
              <a:buChar char=""/>
            </a:pPr>
            <a:r>
              <a:rPr lang="fi-FI" sz="2000" dirty="0">
                <a:effectLst/>
                <a:latin typeface="Tahoma" panose="020B0604030504040204" pitchFamily="34" charset="0"/>
                <a:ea typeface="Calibri" panose="020F0502020204030204" pitchFamily="34" charset="0"/>
              </a:rPr>
              <a:t>Raakapuun saatavuuden varmistaminen ja tuonnin suuntautuminen uusia logistisia reittejä pitkin</a:t>
            </a:r>
          </a:p>
          <a:p>
            <a:pPr marL="342900" lvl="0" indent="-342900">
              <a:buFont typeface="Symbol" panose="05050102010706020507" pitchFamily="18" charset="2"/>
              <a:buChar char=""/>
            </a:pPr>
            <a:r>
              <a:rPr lang="fi-FI" sz="2000" dirty="0">
                <a:effectLst/>
                <a:latin typeface="Tahoma" panose="020B0604030504040204" pitchFamily="34" charset="0"/>
                <a:ea typeface="Calibri" panose="020F0502020204030204" pitchFamily="34" charset="0"/>
              </a:rPr>
              <a:t>Transito-liikenteen päättyminen lähes kokonaan</a:t>
            </a:r>
          </a:p>
          <a:p>
            <a:pPr marL="342900" lvl="0" indent="-342900">
              <a:buFont typeface="Symbol" panose="05050102010706020507" pitchFamily="18" charset="2"/>
              <a:buChar char=""/>
            </a:pPr>
            <a:r>
              <a:rPr lang="fi-FI" sz="2000" dirty="0">
                <a:effectLst/>
                <a:latin typeface="Tahoma" panose="020B0604030504040204" pitchFamily="34" charset="0"/>
                <a:ea typeface="Calibri" panose="020F0502020204030204" pitchFamily="34" charset="0"/>
              </a:rPr>
              <a:t>Saimaan kanavan liikenteen seisahtuminen</a:t>
            </a:r>
          </a:p>
          <a:p>
            <a:pPr marL="342900" lvl="0" indent="-342900">
              <a:buFont typeface="Symbol" panose="05050102010706020507" pitchFamily="18" charset="2"/>
              <a:buChar char=""/>
            </a:pPr>
            <a:r>
              <a:rPr lang="fi-FI" sz="2000" dirty="0" err="1">
                <a:effectLst/>
                <a:latin typeface="Tahoma" panose="020B0604030504040204" pitchFamily="34" charset="0"/>
                <a:ea typeface="Calibri" panose="020F0502020204030204" pitchFamily="34" charset="0"/>
              </a:rPr>
              <a:t>Bulk</a:t>
            </a:r>
            <a:r>
              <a:rPr lang="fi-FI" sz="2000" dirty="0">
                <a:effectLst/>
                <a:latin typeface="Tahoma" panose="020B0604030504040204" pitchFamily="34" charset="0"/>
                <a:ea typeface="Calibri" panose="020F0502020204030204" pitchFamily="34" charset="0"/>
              </a:rPr>
              <a:t>-kuljetuksissa on käynnissä murroskausi globaalien kuljetusvirtojen merkittävien muutosten takia</a:t>
            </a:r>
          </a:p>
          <a:p>
            <a:pPr marL="342900" lvl="0" indent="-342900">
              <a:buFont typeface="Symbol" panose="05050102010706020507" pitchFamily="18" charset="2"/>
              <a:buChar char=""/>
            </a:pPr>
            <a:r>
              <a:rPr lang="fi-FI" sz="2000" dirty="0">
                <a:effectLst/>
                <a:latin typeface="Tahoma" panose="020B0604030504040204" pitchFamily="34" charset="0"/>
                <a:ea typeface="Calibri" panose="020F0502020204030204" pitchFamily="34" charset="0"/>
              </a:rPr>
              <a:t>Konttiliikenteessä ja satamien ruuhkautumisessa tilanne on muuttunut hieman paremmaksi, mutta merkittäviä epävarmuustekijöitä (kuten Kiinan koronatilanne) on yhä olemassa</a:t>
            </a:r>
          </a:p>
          <a:p>
            <a:pPr marL="342900" lvl="0" indent="-342900">
              <a:buFont typeface="Symbol" panose="05050102010706020507" pitchFamily="18" charset="2"/>
              <a:buChar char=""/>
            </a:pPr>
            <a:r>
              <a:rPr lang="fi-FI" sz="2000" dirty="0">
                <a:effectLst/>
                <a:latin typeface="Tahoma" panose="020B0604030504040204" pitchFamily="34" charset="0"/>
                <a:ea typeface="Calibri" panose="020F0502020204030204" pitchFamily="34" charset="0"/>
              </a:rPr>
              <a:t>Ruuhkautuminen voi yhä vaikuttaa Suomeen suuntautuvaan meriliikenteeseen ja tilanne on yhä hyvin häiriöherkkä. </a:t>
            </a:r>
          </a:p>
          <a:p>
            <a:pPr marL="0" indent="0">
              <a:buNone/>
            </a:pPr>
            <a:endParaRPr lang="fi-FI" dirty="0"/>
          </a:p>
        </p:txBody>
      </p:sp>
      <p:sp>
        <p:nvSpPr>
          <p:cNvPr id="4" name="Slide Number Placeholder 3"/>
          <p:cNvSpPr>
            <a:spLocks noGrp="1"/>
          </p:cNvSpPr>
          <p:nvPr>
            <p:ph type="sldNum" sz="quarter" idx="4"/>
          </p:nvPr>
        </p:nvSpPr>
        <p:spPr/>
        <p:txBody>
          <a:bodyPr/>
          <a:lstStyle/>
          <a:p>
            <a:fld id="{6BD4A0EF-951A-4343-A672-F31B58E6828E}" type="slidenum">
              <a:rPr lang="fi-FI" smtClean="0"/>
              <a:t>3</a:t>
            </a:fld>
            <a:endParaRPr lang="fi-FI" dirty="0"/>
          </a:p>
        </p:txBody>
      </p:sp>
    </p:spTree>
    <p:extLst>
      <p:ext uri="{BB962C8B-B14F-4D97-AF65-F5344CB8AC3E}">
        <p14:creationId xmlns:p14="http://schemas.microsoft.com/office/powerpoint/2010/main" val="2331334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A9B5BC4-0A05-47CB-9071-5203AF913724}"/>
              </a:ext>
            </a:extLst>
          </p:cNvPr>
          <p:cNvSpPr>
            <a:spLocks noGrp="1"/>
          </p:cNvSpPr>
          <p:nvPr>
            <p:ph type="title"/>
          </p:nvPr>
        </p:nvSpPr>
        <p:spPr/>
        <p:txBody>
          <a:bodyPr/>
          <a:lstStyle/>
          <a:p>
            <a:r>
              <a:rPr lang="fi-FI" dirty="0"/>
              <a:t>Muita muutoksia</a:t>
            </a:r>
          </a:p>
        </p:txBody>
      </p:sp>
      <p:sp>
        <p:nvSpPr>
          <p:cNvPr id="3" name="Tekstin paikkamerkki 2">
            <a:extLst>
              <a:ext uri="{FF2B5EF4-FFF2-40B4-BE49-F238E27FC236}">
                <a16:creationId xmlns:a16="http://schemas.microsoft.com/office/drawing/2014/main" id="{ED851F43-7220-4E97-B71C-C93B72B37B54}"/>
              </a:ext>
            </a:extLst>
          </p:cNvPr>
          <p:cNvSpPr>
            <a:spLocks noGrp="1"/>
          </p:cNvSpPr>
          <p:nvPr>
            <p:ph type="body" sz="quarter" idx="13"/>
          </p:nvPr>
        </p:nvSpPr>
        <p:spPr/>
        <p:txBody>
          <a:bodyPr>
            <a:normAutofit lnSpcReduction="10000"/>
          </a:bodyPr>
          <a:lstStyle/>
          <a:p>
            <a:pPr marL="828040"/>
            <a:r>
              <a:rPr lang="fi-FI" dirty="0">
                <a:effectLst/>
                <a:latin typeface="Tahoma" panose="020B0604030504040204" pitchFamily="34" charset="0"/>
                <a:ea typeface="Calibri" panose="020F0502020204030204" pitchFamily="34" charset="0"/>
              </a:rPr>
              <a:t>Huoltovarmuuden sekä valmius- ja varautumisnäkökohtien merkityksen kasvu. Inkooseen sijoittuvan maakaasunhuoltovarmuutta turvaavan LNG-terminaalialuksen täyttökuljetusten toimivuus on varmistettava myös talviolosuhteissa.  </a:t>
            </a:r>
          </a:p>
          <a:p>
            <a:pPr marL="828040"/>
            <a:r>
              <a:rPr lang="fi-FI" dirty="0">
                <a:effectLst/>
                <a:latin typeface="Tahoma" panose="020B0604030504040204" pitchFamily="34" charset="0"/>
                <a:ea typeface="Calibri" panose="020F0502020204030204" pitchFamily="34" charset="0"/>
              </a:rPr>
              <a:t>Energian saatavuuden turvaaminen ja kotimaisen puhtaan energian tuotannon lisääminen on johtanut merkittävän laajojen tuulipuistoalueiden tutkimiseen ja suunnitteluun Pohjanlahden alueella sekä Suomen että Ruotsin talousvyöhykkeellä. Toteutuessaan näillä tulisi olemaan merkittävää vaikutusta merenkulkuun. </a:t>
            </a:r>
          </a:p>
          <a:p>
            <a:pPr marL="828000" lvl="1"/>
            <a:r>
              <a:rPr lang="fi-FI" dirty="0"/>
              <a:t>Suomeen suuntautuvan meriliikenteen aluskalustossa on nähtävissä kehitys kohti suurempia ja entistä selkeämmin avovesiolosuhteisiin suunniteltuja aluksia kohti. Uusien alusten jääluokka tyypillisesti 1A. </a:t>
            </a:r>
          </a:p>
        </p:txBody>
      </p:sp>
      <p:sp>
        <p:nvSpPr>
          <p:cNvPr id="4" name="Dian numeron paikkamerkki 3">
            <a:extLst>
              <a:ext uri="{FF2B5EF4-FFF2-40B4-BE49-F238E27FC236}">
                <a16:creationId xmlns:a16="http://schemas.microsoft.com/office/drawing/2014/main" id="{42CB007F-0EC6-41A6-9C47-C6C01CEC4DBD}"/>
              </a:ext>
            </a:extLst>
          </p:cNvPr>
          <p:cNvSpPr>
            <a:spLocks noGrp="1"/>
          </p:cNvSpPr>
          <p:nvPr>
            <p:ph type="sldNum" sz="quarter" idx="4"/>
          </p:nvPr>
        </p:nvSpPr>
        <p:spPr/>
        <p:txBody>
          <a:bodyPr/>
          <a:lstStyle/>
          <a:p>
            <a:fld id="{6BD4A0EF-951A-4343-A672-F31B58E6828E}" type="slidenum">
              <a:rPr lang="fi-FI" smtClean="0"/>
              <a:t>4</a:t>
            </a:fld>
            <a:endParaRPr lang="fi-FI" dirty="0"/>
          </a:p>
        </p:txBody>
      </p:sp>
    </p:spTree>
    <p:extLst>
      <p:ext uri="{BB962C8B-B14F-4D97-AF65-F5344CB8AC3E}">
        <p14:creationId xmlns:p14="http://schemas.microsoft.com/office/powerpoint/2010/main" val="2015289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5"/>
          </p:nvPr>
        </p:nvSpPr>
        <p:spPr/>
        <p:txBody>
          <a:bodyPr/>
          <a:lstStyle/>
          <a:p>
            <a:r>
              <a:rPr lang="fi-FI" dirty="0"/>
              <a:t>Tulevaisuuden haasteet</a:t>
            </a:r>
          </a:p>
        </p:txBody>
      </p:sp>
      <p:sp>
        <p:nvSpPr>
          <p:cNvPr id="3" name="Text Placeholder 2"/>
          <p:cNvSpPr>
            <a:spLocks noGrp="1"/>
          </p:cNvSpPr>
          <p:nvPr>
            <p:ph type="body" sz="quarter" idx="16"/>
          </p:nvPr>
        </p:nvSpPr>
        <p:spPr/>
        <p:txBody>
          <a:bodyPr>
            <a:normAutofit lnSpcReduction="10000"/>
          </a:bodyPr>
          <a:lstStyle/>
          <a:p>
            <a:r>
              <a:rPr lang="fi-FI" dirty="0"/>
              <a:t>Tuulipuistot, uusi ja muuttuva aluskalusto sekä vanheneva jäänmurtokalusto haastaa talvimerenkulun palvelutason</a:t>
            </a:r>
          </a:p>
          <a:p>
            <a:r>
              <a:rPr lang="fi-FI" sz="2800" dirty="0">
                <a:effectLst/>
                <a:latin typeface="Tahoma" panose="020B0604030504040204" pitchFamily="34" charset="0"/>
                <a:ea typeface="Calibri" panose="020F0502020204030204" pitchFamily="34" charset="0"/>
              </a:rPr>
              <a:t>Meriliikenne-ennusteen mukaiset muutokset etenkin tavaralajeissa voivat pidemmällä aikavälillä nostaa esille uusia väylien kehittämis- tai parantamistarpeita</a:t>
            </a:r>
          </a:p>
          <a:p>
            <a:r>
              <a:rPr lang="fi-FI" dirty="0">
                <a:latin typeface="Tahoma" panose="020B0604030504040204" pitchFamily="34" charset="0"/>
              </a:rPr>
              <a:t>Aluskaluston kehitys vaikuttaa väylästön palvelutasoon, väylien mitoitus ei välttämättä riitä uudelle kalustolle</a:t>
            </a:r>
            <a:endParaRPr lang="fi-FI" dirty="0"/>
          </a:p>
        </p:txBody>
      </p:sp>
      <p:sp>
        <p:nvSpPr>
          <p:cNvPr id="4" name="Slide Number Placeholder 3"/>
          <p:cNvSpPr>
            <a:spLocks noGrp="1"/>
          </p:cNvSpPr>
          <p:nvPr>
            <p:ph type="sldNum" sz="quarter" idx="4"/>
          </p:nvPr>
        </p:nvSpPr>
        <p:spPr/>
        <p:txBody>
          <a:bodyPr/>
          <a:lstStyle/>
          <a:p>
            <a:fld id="{6BD4A0EF-951A-4343-A672-F31B58E6828E}" type="slidenum">
              <a:rPr lang="fi-FI" smtClean="0"/>
              <a:t>5</a:t>
            </a:fld>
            <a:endParaRPr lang="fi-FI" dirty="0"/>
          </a:p>
        </p:txBody>
      </p:sp>
    </p:spTree>
    <p:extLst>
      <p:ext uri="{BB962C8B-B14F-4D97-AF65-F5344CB8AC3E}">
        <p14:creationId xmlns:p14="http://schemas.microsoft.com/office/powerpoint/2010/main" val="3042395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5"/>
          </p:nvPr>
        </p:nvSpPr>
        <p:spPr/>
        <p:txBody>
          <a:bodyPr/>
          <a:lstStyle/>
          <a:p>
            <a:r>
              <a:rPr lang="fi-FI" dirty="0"/>
              <a:t>Tulevaisuuden haasteet</a:t>
            </a:r>
          </a:p>
        </p:txBody>
      </p:sp>
      <p:sp>
        <p:nvSpPr>
          <p:cNvPr id="3" name="Text Placeholder 2"/>
          <p:cNvSpPr>
            <a:spLocks noGrp="1"/>
          </p:cNvSpPr>
          <p:nvPr>
            <p:ph type="body" sz="quarter" idx="16"/>
          </p:nvPr>
        </p:nvSpPr>
        <p:spPr/>
        <p:txBody>
          <a:bodyPr>
            <a:normAutofit lnSpcReduction="10000"/>
          </a:bodyPr>
          <a:lstStyle/>
          <a:p>
            <a:r>
              <a:rPr lang="fi-FI" sz="1800" dirty="0">
                <a:effectLst/>
                <a:latin typeface="Tahoma" panose="020B0604030504040204" pitchFamily="34" charset="0"/>
                <a:ea typeface="Calibri" panose="020F0502020204030204" pitchFamily="34" charset="0"/>
              </a:rPr>
              <a:t>Saimaan sisäisen liikenteen toimintaedellytysten ja kehittämisen turvaaminen on noussut yhä keskeisemmäksi etenkin osana Itä-Suomen metsäteollisuuden raakapuukuljetusten turvaamisessa. </a:t>
            </a:r>
          </a:p>
          <a:p>
            <a:r>
              <a:rPr lang="fi-FI" sz="1800" dirty="0">
                <a:latin typeface="Tahoma" panose="020B0604030504040204" pitchFamily="34" charset="0"/>
              </a:rPr>
              <a:t>Tulevaisuuteen liittyy merkittäviä epävarmuustekijöitä</a:t>
            </a:r>
          </a:p>
          <a:p>
            <a:pPr marL="800100" lvl="1" indent="-342900">
              <a:buFont typeface="Arial" panose="020B0604020202020204" pitchFamily="34" charset="0"/>
              <a:buChar char="•"/>
              <a:tabLst>
                <a:tab pos="1056640" algn="l"/>
              </a:tabLst>
            </a:pPr>
            <a:r>
              <a:rPr lang="fi-FI" sz="1800" dirty="0">
                <a:effectLst/>
                <a:latin typeface="Tahoma" panose="020B0604030504040204" pitchFamily="34" charset="0"/>
                <a:ea typeface="Calibri" panose="020F0502020204030204" pitchFamily="34" charset="0"/>
                <a:cs typeface="Times New Roman" panose="02020603050405020304" pitchFamily="18" charset="0"/>
              </a:rPr>
              <a:t>Konttiliikenteen mahdolliset häiriöt voivat johtaa kuljetusten siirtymisiin eri laivausmuotoihin ja satamiin, mikä vaikuttaa myös maakuljetuksiin</a:t>
            </a:r>
          </a:p>
          <a:p>
            <a:pPr marL="800100" lvl="1" indent="-342900">
              <a:buFont typeface="Arial" panose="020B0604020202020204" pitchFamily="34" charset="0"/>
              <a:buChar char="•"/>
              <a:tabLst>
                <a:tab pos="1056640" algn="l"/>
              </a:tabLst>
            </a:pPr>
            <a:r>
              <a:rPr lang="fi-FI" sz="1800" dirty="0">
                <a:effectLst/>
                <a:latin typeface="Tahoma" panose="020B0604030504040204" pitchFamily="34" charset="0"/>
                <a:ea typeface="Calibri" panose="020F0502020204030204" pitchFamily="34" charset="0"/>
                <a:cs typeface="Times New Roman" panose="02020603050405020304" pitchFamily="18" charset="0"/>
              </a:rPr>
              <a:t>Kuljetusmatkat ovat pidentyneet ja osin kuljetuksissa eletään globaalia murroskautta, mikä heijastuu myös Suomeen</a:t>
            </a:r>
          </a:p>
          <a:p>
            <a:pPr marL="800100" lvl="1" indent="-342900">
              <a:buFont typeface="Arial" panose="020B0604020202020204" pitchFamily="34" charset="0"/>
              <a:buChar char="•"/>
              <a:tabLst>
                <a:tab pos="1056640" algn="l"/>
              </a:tabLst>
            </a:pPr>
            <a:r>
              <a:rPr lang="fi-FI" sz="1800" dirty="0">
                <a:effectLst/>
                <a:latin typeface="Tahoma" panose="020B0604030504040204" pitchFamily="34" charset="0"/>
                <a:ea typeface="Calibri" panose="020F0502020204030204" pitchFamily="34" charset="0"/>
                <a:cs typeface="Times New Roman" panose="02020603050405020304" pitchFamily="18" charset="0"/>
              </a:rPr>
              <a:t>Satamien liikennemäärien ja tavaralajien merkittävät muutokset transiton ja Venäjän raaka-ainetuonnin päättymisen myötä</a:t>
            </a:r>
          </a:p>
          <a:p>
            <a:pPr marL="800100" lvl="1" indent="-342900">
              <a:buFont typeface="Arial" panose="020B0604020202020204" pitchFamily="34" charset="0"/>
              <a:buChar char="•"/>
              <a:tabLst>
                <a:tab pos="1056640" algn="l"/>
              </a:tabLst>
            </a:pPr>
            <a:r>
              <a:rPr lang="fi-FI" sz="1800" dirty="0">
                <a:effectLst/>
                <a:latin typeface="Tahoma" panose="020B0604030504040204" pitchFamily="34" charset="0"/>
                <a:ea typeface="Calibri" panose="020F0502020204030204" pitchFamily="34" charset="0"/>
                <a:cs typeface="Times New Roman" panose="02020603050405020304" pitchFamily="18" charset="0"/>
              </a:rPr>
              <a:t>Maakuljetusten resurssiongelma sekä kaluston että kuljettajien saatavuudessa heijastuvat myös meriliikenteeseen.</a:t>
            </a:r>
          </a:p>
          <a:p>
            <a:pPr marL="800100" lvl="1" indent="-342900">
              <a:buFont typeface="Arial" panose="020B0604020202020204" pitchFamily="34" charset="0"/>
              <a:buChar char="•"/>
              <a:tabLst>
                <a:tab pos="1056640" algn="l"/>
              </a:tabLst>
            </a:pPr>
            <a:r>
              <a:rPr lang="fi-FI" sz="1800" dirty="0">
                <a:effectLst/>
                <a:latin typeface="Tahoma" panose="020B0604030504040204" pitchFamily="34" charset="0"/>
                <a:ea typeface="Calibri" panose="020F0502020204030204" pitchFamily="34" charset="0"/>
                <a:cs typeface="Times New Roman" panose="02020603050405020304" pitchFamily="18" charset="0"/>
              </a:rPr>
              <a:t>Suomen rautatiekapasiteetin riittävyys joillain reiteillä voi vaikuttaa myös meriliikenteeseen. </a:t>
            </a:r>
          </a:p>
        </p:txBody>
      </p:sp>
      <p:sp>
        <p:nvSpPr>
          <p:cNvPr id="4" name="Slide Number Placeholder 3"/>
          <p:cNvSpPr>
            <a:spLocks noGrp="1"/>
          </p:cNvSpPr>
          <p:nvPr>
            <p:ph type="sldNum" sz="quarter" idx="4"/>
          </p:nvPr>
        </p:nvSpPr>
        <p:spPr/>
        <p:txBody>
          <a:bodyPr/>
          <a:lstStyle/>
          <a:p>
            <a:fld id="{6BD4A0EF-951A-4343-A672-F31B58E6828E}" type="slidenum">
              <a:rPr lang="fi-FI" smtClean="0"/>
              <a:t>6</a:t>
            </a:fld>
            <a:endParaRPr lang="fi-FI" dirty="0"/>
          </a:p>
        </p:txBody>
      </p:sp>
    </p:spTree>
    <p:extLst>
      <p:ext uri="{BB962C8B-B14F-4D97-AF65-F5344CB8AC3E}">
        <p14:creationId xmlns:p14="http://schemas.microsoft.com/office/powerpoint/2010/main" val="1293095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817993"/>
      </p:ext>
    </p:extLst>
  </p:cSld>
  <p:clrMapOvr>
    <a:masterClrMapping/>
  </p:clrMapOvr>
</p:sld>
</file>

<file path=ppt/theme/theme1.xml><?xml version="1.0" encoding="utf-8"?>
<a:theme xmlns:a="http://schemas.openxmlformats.org/drawingml/2006/main" name="vayla">
  <a:themeElements>
    <a:clrScheme name="Uudet_Vayla">
      <a:dk1>
        <a:srgbClr val="000000"/>
      </a:dk1>
      <a:lt1>
        <a:srgbClr val="FFFFFF"/>
      </a:lt1>
      <a:dk2>
        <a:srgbClr val="000000"/>
      </a:dk2>
      <a:lt2>
        <a:srgbClr val="FDFCFF"/>
      </a:lt2>
      <a:accent1>
        <a:srgbClr val="0064AF"/>
      </a:accent1>
      <a:accent2>
        <a:srgbClr val="009BFF"/>
      </a:accent2>
      <a:accent3>
        <a:srgbClr val="4AC2F1"/>
      </a:accent3>
      <a:accent4>
        <a:srgbClr val="228848"/>
      </a:accent4>
      <a:accent5>
        <a:srgbClr val="910AA3"/>
      </a:accent5>
      <a:accent6>
        <a:srgbClr val="C73F00"/>
      </a:accent6>
      <a:hlink>
        <a:srgbClr val="00AFCB"/>
      </a:hlink>
      <a:folHlink>
        <a:srgbClr val="49C2EF"/>
      </a:folHlink>
    </a:clrScheme>
    <a:fontScheme name="Mukautettu 1">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yla_ilmeella_fi.potx" id="{F05206A6-BA49-4077-A7F7-1CDB516D663E}" vid="{BF46B7B9-68B5-4F52-936E-2E2F1A4C99F8}"/>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livi_kameleon xmlns="" xmlns:xsi="http://www.w3.org/2001/XMLSchema-instance">
  <tyyppi>Esitys</tyyppi>
  <title/>
  <author>Olli Holm</author>
  <paivays>23.1.2023</paivays>
</livi_kameleon>
</file>

<file path=customXml/item2.xml><?xml version="1.0" encoding="utf-8"?>
<xml_kameleon>
  <dlevelofprotection/>
  <ddecree/>
  <dsecrecy/>
  <dconfidentiality/>
</xml_kameleon>
</file>

<file path=customXml/item3.xml><?xml version="1.0" encoding="utf-8"?>
<ct:contentTypeSchema xmlns:ct="http://schemas.microsoft.com/office/2006/metadata/contentType" xmlns:ma="http://schemas.microsoft.com/office/2006/metadata/properties/metaAttributes" ct:_="" ma:_="" ma:contentTypeName="Traficom esitys kuvaton (fi)" ma:contentTypeID="0x0101000EC482A17D284AEE8290D09FC0D2D6D200C589622A2BFC49F09A63EB8A040062500099C1F2122E0B6F4495BCB362BD6ECE1C" ma:contentTypeVersion="44" ma:contentTypeDescription="" ma:contentTypeScope="" ma:versionID="1362a37efecc3272571411a803768534">
  <xsd:schema xmlns:xsd="http://www.w3.org/2001/XMLSchema" xmlns:xs="http://www.w3.org/2001/XMLSchema" xmlns:p="http://schemas.microsoft.com/office/2006/metadata/properties" xmlns:ns2="d66debeb-7098-4f3f-85ea-4716f65764f2" xmlns:ns3="986746b9-21ea-4a10-94d5-c7e2d54bbe5a" targetNamespace="http://schemas.microsoft.com/office/2006/metadata/properties" ma:root="true" ma:fieldsID="4f12c123fee2f4437fd2b437d533971d" ns2:_="" ns3:_="">
    <xsd:import namespace="d66debeb-7098-4f3f-85ea-4716f65764f2"/>
    <xsd:import namespace="986746b9-21ea-4a10-94d5-c7e2d54bbe5a"/>
    <xsd:element name="properties">
      <xsd:complexType>
        <xsd:sequence>
          <xsd:element name="documentManagement">
            <xsd:complexType>
              <xsd:all>
                <xsd:element ref="ns2:SaTyDocumentArchive" minOccurs="0"/>
                <xsd:element ref="ns2:SaTyTosTaskGroup"/>
                <xsd:element ref="ns2:SaTyTosTaskGroupId" minOccurs="0"/>
                <xsd:element ref="ns2:SaTyTosIssueGroup"/>
                <xsd:element ref="ns2:SaTyTosIssueGroupId" minOccurs="0"/>
                <xsd:element ref="ns2:SaTyTosDocumentType"/>
                <xsd:element ref="ns2:SaTyTosDocumentTypeId" minOccurs="0"/>
                <xsd:element ref="ns2:SaTyTosPreservation" minOccurs="0"/>
                <xsd:element ref="ns2:SaTyDocumentYear" minOccurs="0"/>
                <xsd:element ref="ns2:SaTyDocumentStatus" minOccurs="0"/>
                <xsd:element ref="ns2:SaTyTosPublicity" minOccurs="0"/>
                <xsd:element ref="ns3:a9215f07bdd34c12927c30fd8ee294e2" minOccurs="0"/>
                <xsd:element ref="ns3:TaxCatchAll" minOccurs="0"/>
                <xsd:element ref="ns3:TaxCatchAllLabel" minOccurs="0"/>
                <xsd:element ref="ns3:f4b386671deb464d8bb6062959db37ce" minOccurs="0"/>
                <xsd:element ref="ns3:p39f2945831442ffb2b72677709d8610" minOccurs="0"/>
                <xsd:element ref="ns3:g947cab29b3b46f18713a0acc4648f6c" minOccurs="0"/>
                <xsd:element ref="ns2:SaTyDocumentUserData" minOccurs="0"/>
                <xsd:element ref="ns3:SaTyTosSecurityPeriod" minOccurs="0"/>
                <xsd:element ref="ns3:SaTyTosSecurityPeriodRule" minOccurs="0"/>
                <xsd:element ref="ns3:SaTyTosSecurityPeriodRuleId" minOccurs="0"/>
                <xsd:element ref="ns3:SaTyTosSecurityReason" minOccurs="0"/>
                <xsd:element ref="ns3:SaTyTosSecurityReasonId" minOccurs="0"/>
                <xsd:element ref="ns3:SaTyTosUserDataRule" minOccurs="0"/>
                <xsd:element ref="ns3:SaTyTosUserDataRuleId" minOccurs="0"/>
                <xsd:element ref="ns3:SaTyDynastyDocumentGuid" minOccurs="0"/>
                <xsd:element ref="ns3:SaTyDynastyDocumentUrl" minOccurs="0"/>
                <xsd:element ref="ns3:SaTyDynastyDirection" minOccurs="0"/>
                <xsd:element ref="ns3:SaTyDynastyInt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6debeb-7098-4f3f-85ea-4716f65764f2" elementFormDefault="qualified">
    <xsd:import namespace="http://schemas.microsoft.com/office/2006/documentManagement/types"/>
    <xsd:import namespace="http://schemas.microsoft.com/office/infopath/2007/PartnerControls"/>
    <xsd:element name="SaTyDocumentArchive" ma:index="8" nillable="true" ma:displayName="Arkistoitava" ma:default="0" ma:description="" ma:internalName="SaTyDocumentArchive">
      <xsd:simpleType>
        <xsd:restriction base="dms:Boolean"/>
      </xsd:simpleType>
    </xsd:element>
    <xsd:element name="SaTyTosTaskGroup" ma:index="9" ma:displayName="Tehtävä" ma:hidden="true" ma:indexed="true" ma:internalName="SaTyTosTaskGroup" ma:readOnly="false">
      <xsd:simpleType>
        <xsd:restriction base="dms:Text">
          <xsd:maxLength value="255"/>
        </xsd:restriction>
      </xsd:simpleType>
    </xsd:element>
    <xsd:element name="SaTyTosTaskGroupId" ma:index="10" nillable="true" ma:displayName="Tehtävän tunnus" ma:hidden="true" ma:indexed="true" ma:internalName="SaTyTosTaskGroupId">
      <xsd:simpleType>
        <xsd:restriction base="dms:Text"/>
      </xsd:simpleType>
    </xsd:element>
    <xsd:element name="SaTyTosIssueGroup" ma:index="11" ma:displayName="Tehtävän tarkenne" ma:hidden="true" ma:indexed="true" ma:internalName="SaTyTosIssueGroup" ma:readOnly="false">
      <xsd:simpleType>
        <xsd:restriction base="dms:Text">
          <xsd:maxLength value="255"/>
        </xsd:restriction>
      </xsd:simpleType>
    </xsd:element>
    <xsd:element name="SaTyTosIssueGroupId" ma:index="12" nillable="true" ma:displayName="Tehtävän tarkenteen tunnus" ma:hidden="true" ma:indexed="true" ma:internalName="SaTyTosIssueGroupId">
      <xsd:simpleType>
        <xsd:restriction base="dms:Text"/>
      </xsd:simpleType>
    </xsd:element>
    <xsd:element name="SaTyTosDocumentType" ma:index="13" ma:displayName="Dokumenttityyppi" ma:indexed="true" ma:internalName="SaTyTosDocumentType" ma:readOnly="false">
      <xsd:simpleType>
        <xsd:restriction base="dms:Text"/>
      </xsd:simpleType>
    </xsd:element>
    <xsd:element name="SaTyTosDocumentTypeId" ma:index="14" nillable="true" ma:displayName="Dokumenttityypin tunnus" ma:hidden="true" ma:indexed="true" ma:internalName="SaTyTosDocumentTypeId">
      <xsd:simpleType>
        <xsd:restriction base="dms:Text"/>
      </xsd:simpleType>
    </xsd:element>
    <xsd:element name="SaTyTosPreservation" ma:index="15" nillable="true" ma:displayName="Säilytysaika" ma:hidden="true" ma:indexed="true" ma:internalName="SaTyTosPreservation">
      <xsd:simpleType>
        <xsd:restriction base="dms:Text"/>
      </xsd:simpleType>
    </xsd:element>
    <xsd:element name="SaTyDocumentYear" ma:index="16" nillable="true" ma:displayName="Vuosi" ma:decimals="0" ma:hidden="true" ma:internalName="SaTyDocumentYear" ma:percentage="FALSE">
      <xsd:simpleType>
        <xsd:restriction base="dms:Number">
          <xsd:maxInclusive value="2050"/>
          <xsd:minInclusive value="2010"/>
        </xsd:restriction>
      </xsd:simpleType>
    </xsd:element>
    <xsd:element name="SaTyDocumentStatus" ma:index="17" nillable="true" ma:displayName="Tila" ma:default="Luonnos" ma:internalName="SaTyDocumentStatus">
      <xsd:simpleType>
        <xsd:restriction base="dms:Choice">
          <xsd:enumeration value="Luonnos"/>
          <xsd:enumeration value="Valmis"/>
          <xsd:enumeration value="Arkistoitu"/>
        </xsd:restriction>
      </xsd:simpleType>
    </xsd:element>
    <xsd:element name="SaTyTosPublicity" ma:index="20" nillable="true" ma:displayName="Julkisuus" ma:hidden="true" ma:internalName="SaTyTosPublicity">
      <xsd:simpleType>
        <xsd:restriction base="dms:Text"/>
      </xsd:simpleType>
    </xsd:element>
    <xsd:element name="SaTyDocumentUserData" ma:index="31" nillable="true" ma:displayName="Henkilötietoja" ma:default="0" ma:hidden="true" ma:internalName="SaTyDocumentUserData">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986746b9-21ea-4a10-94d5-c7e2d54bbe5a" elementFormDefault="qualified">
    <xsd:import namespace="http://schemas.microsoft.com/office/2006/documentManagement/types"/>
    <xsd:import namespace="http://schemas.microsoft.com/office/infopath/2007/PartnerControls"/>
    <xsd:element name="a9215f07bdd34c12927c30fd8ee294e2" ma:index="21" nillable="true" ma:taxonomy="true" ma:internalName="a9215f07bdd34c12927c30fd8ee294e2" ma:taxonomyFieldName="SaTyDocumentOrganisation" ma:displayName="Organisaatiorakenne" ma:default="" ma:fieldId="{a9215f07-bdd3-4c12-927c-30fd8ee294e2}" ma:sspId="42e88440-2203-4dc9-b854-10cc85d9cb65" ma:termSetId="4e8fc55d-bf43-4adc-9421-b3b49beecec2" ma:anchorId="00000000-0000-0000-0000-000000000000" ma:open="false" ma:isKeyword="false">
      <xsd:complexType>
        <xsd:sequence>
          <xsd:element ref="pc:Terms" minOccurs="0" maxOccurs="1"/>
        </xsd:sequence>
      </xsd:complexType>
    </xsd:element>
    <xsd:element name="TaxCatchAll" ma:index="22" nillable="true" ma:displayName="Taxonomy Catch All Column" ma:hidden="true" ma:list="{e9ead3b9-d86f-461a-b400-3f23bd1fc75d}" ma:internalName="TaxCatchAll" ma:showField="CatchAllData" ma:web="d66debeb-7098-4f3f-85ea-4716f65764f2">
      <xsd:complexType>
        <xsd:complexContent>
          <xsd:extension base="dms:MultiChoiceLookup">
            <xsd:sequence>
              <xsd:element name="Value" type="dms:Lookup" maxOccurs="unbounded" minOccurs="0" nillable="true"/>
            </xsd:sequence>
          </xsd:extension>
        </xsd:complexContent>
      </xsd:complexType>
    </xsd:element>
    <xsd:element name="TaxCatchAllLabel" ma:index="23" nillable="true" ma:displayName="Taxonomy Catch All Column1" ma:hidden="true" ma:list="{e9ead3b9-d86f-461a-b400-3f23bd1fc75d}" ma:internalName="TaxCatchAllLabel" ma:readOnly="true" ma:showField="CatchAllDataLabel" ma:web="d66debeb-7098-4f3f-85ea-4716f65764f2">
      <xsd:complexType>
        <xsd:complexContent>
          <xsd:extension base="dms:MultiChoiceLookup">
            <xsd:sequence>
              <xsd:element name="Value" type="dms:Lookup" maxOccurs="unbounded" minOccurs="0" nillable="true"/>
            </xsd:sequence>
          </xsd:extension>
        </xsd:complexContent>
      </xsd:complexType>
    </xsd:element>
    <xsd:element name="f4b386671deb464d8bb6062959db37ce" ma:index="25" nillable="true" ma:taxonomy="true" ma:internalName="f4b386671deb464d8bb6062959db37ce" ma:taxonomyFieldName="SaTyDocumentQuartal" ma:displayName="Osavuosi" ma:default="" ma:fieldId="{f4b38667-1deb-464d-8bb6-062959db37ce}" ma:sspId="42e88440-2203-4dc9-b854-10cc85d9cb65" ma:termSetId="895a9155-bcdc-4b0f-80ed-bd9ee6ec15cd" ma:anchorId="00000000-0000-0000-0000-000000000000" ma:open="false" ma:isKeyword="false">
      <xsd:complexType>
        <xsd:sequence>
          <xsd:element ref="pc:Terms" minOccurs="0" maxOccurs="1"/>
        </xsd:sequence>
      </xsd:complexType>
    </xsd:element>
    <xsd:element name="p39f2945831442ffb2b72677709d8610" ma:index="27" nillable="true" ma:taxonomy="true" ma:internalName="p39f2945831442ffb2b72677709d8610" ma:taxonomyFieldName="SaTyDocumentMonth" ma:displayName="Kuukausi" ma:default="" ma:fieldId="{939f2945-8314-42ff-b2b7-2677709d8610}" ma:sspId="42e88440-2203-4dc9-b854-10cc85d9cb65" ma:termSetId="9349d5b0-8d30-4cc9-9bbe-b194ef7e757b" ma:anchorId="00000000-0000-0000-0000-000000000000" ma:open="false" ma:isKeyword="false">
      <xsd:complexType>
        <xsd:sequence>
          <xsd:element ref="pc:Terms" minOccurs="0" maxOccurs="1"/>
        </xsd:sequence>
      </xsd:complexType>
    </xsd:element>
    <xsd:element name="g947cab29b3b46f18713a0acc4648f6c" ma:index="29" nillable="true" ma:taxonomy="true" ma:internalName="g947cab29b3b46f18713a0acc4648f6c" ma:taxonomyFieldName="SaTyDocumentOtherTag" ma:displayName="Muu yksilöivä tieto" ma:default="" ma:fieldId="{0947cab2-9b3b-46f1-8713-a0acc4648f6c}" ma:sspId="42e88440-2203-4dc9-b854-10cc85d9cb65" ma:termSetId="fd54c402-2e62-4cf2-a566-0b7c39712901" ma:anchorId="00000000-0000-0000-0000-000000000000" ma:open="true" ma:isKeyword="false">
      <xsd:complexType>
        <xsd:sequence>
          <xsd:element ref="pc:Terms" minOccurs="0" maxOccurs="1"/>
        </xsd:sequence>
      </xsd:complexType>
    </xsd:element>
    <xsd:element name="SaTyTosSecurityPeriod" ma:index="32" nillable="true" ma:displayName="Salassapitoaika" ma:internalName="SaTyTosSecurityPeriod">
      <xsd:simpleType>
        <xsd:restriction base="dms:Text"/>
      </xsd:simpleType>
    </xsd:element>
    <xsd:element name="SaTyTosSecurityPeriodRule" ma:index="33" nillable="true" ma:displayName="Salassapitoajan laskentaperuste" ma:internalName="SaTyTosSecurityPeriodRule">
      <xsd:simpleType>
        <xsd:restriction base="dms:Text"/>
      </xsd:simpleType>
    </xsd:element>
    <xsd:element name="SaTyTosSecurityPeriodRuleId" ma:index="34" nillable="true" ma:displayName="Salassapitoajan perusteen tunnus" ma:internalName="SaTyTosSecurityPeriodRuleId">
      <xsd:simpleType>
        <xsd:restriction base="dms:Text"/>
      </xsd:simpleType>
    </xsd:element>
    <xsd:element name="SaTyTosSecurityReason" ma:index="35" nillable="true" ma:displayName="Salassapitoperuste" ma:internalName="SaTyTosSecurityReason">
      <xsd:simpleType>
        <xsd:restriction base="dms:Text"/>
      </xsd:simpleType>
    </xsd:element>
    <xsd:element name="SaTyTosSecurityReasonId" ma:index="36" nillable="true" ma:displayName="Salassapitoperusteen tunnus" ma:internalName="SaTyTosSecurityReasonId">
      <xsd:simpleType>
        <xsd:restriction base="dms:Text"/>
      </xsd:simpleType>
    </xsd:element>
    <xsd:element name="SaTyTosUserDataRule" ma:index="37" nillable="true" ma:displayName="Henkilötietojen keräämisen peruste" ma:internalName="SaTyTosUserDataRule">
      <xsd:simpleType>
        <xsd:restriction base="dms:Text"/>
      </xsd:simpleType>
    </xsd:element>
    <xsd:element name="SaTyTosUserDataRuleId" ma:index="38" nillable="true" ma:displayName="Henkilötietojen perusteen tunnus" ma:internalName="SaTyTosUserDataRuleId">
      <xsd:simpleType>
        <xsd:restriction base="dms:Text"/>
      </xsd:simpleType>
    </xsd:element>
    <xsd:element name="SaTyDynastyDocumentGuid" ma:index="39" nillable="true" ma:displayName="Dynasty tunnus" ma:internalName="SaTyDynastyDocumentGuid">
      <xsd:simpleType>
        <xsd:restriction base="dms:Text"/>
      </xsd:simpleType>
    </xsd:element>
    <xsd:element name="SaTyDynastyDocumentUrl" ma:index="40" nillable="true" ma:displayName="Dynasty url" ma:internalName="SaTyDynastyDocumentUrl">
      <xsd:simpleType>
        <xsd:restriction base="dms:Note">
          <xsd:maxLength value="255"/>
        </xsd:restriction>
      </xsd:simpleType>
    </xsd:element>
    <xsd:element name="SaTyDynastyDirection" ma:index="41" nillable="true" ma:displayName="Dynasty suunta" ma:internalName="SaTyDynastyDirection">
      <xsd:simpleType>
        <xsd:restriction base="dms:Text"/>
      </xsd:simpleType>
    </xsd:element>
    <xsd:element name="SaTyDynastyIntStatus" ma:index="42" nillable="true" ma:displayName="Dynasty integration status" ma:internalName="SaTyDynastyIntStatu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SaTyTosDocumentTypeId xmlns="d66debeb-7098-4f3f-85ea-4716f65764f2">Esitys</SaTyTosDocumentTypeId>
    <SaTyDocumentUserData xmlns="d66debeb-7098-4f3f-85ea-4716f65764f2">false</SaTyDocumentUserData>
    <SaTyDynastyDocumentGuid xmlns="986746b9-21ea-4a10-94d5-c7e2d54bbe5a" xsi:nil="true"/>
    <SaTyTosSecurityPeriodRuleId xmlns="986746b9-21ea-4a10-94d5-c7e2d54bbe5a">10</SaTyTosSecurityPeriodRuleId>
    <SaTyTosPreservation xmlns="d66debeb-7098-4f3f-85ea-4716f65764f2"> v</SaTyTosPreservation>
    <SaTyTosTaskGroupId xmlns="d66debeb-7098-4f3f-85ea-4716f65764f2">00.03</SaTyTosTaskGroupId>
    <p39f2945831442ffb2b72677709d8610 xmlns="986746b9-21ea-4a10-94d5-c7e2d54bbe5a">
      <Terms xmlns="http://schemas.microsoft.com/office/infopath/2007/PartnerControls"/>
    </p39f2945831442ffb2b72677709d8610>
    <SaTyDynastyDocumentUrl xmlns="986746b9-21ea-4a10-94d5-c7e2d54bbe5a" xsi:nil="true"/>
    <SaTyTosDocumentType xmlns="d66debeb-7098-4f3f-85ea-4716f65764f2">Esitys</SaTyTosDocumentType>
    <SaTyTosPublicity xmlns="d66debeb-7098-4f3f-85ea-4716f65764f2">Julkinen</SaTyTosPublicity>
    <SaTyTosSecurityPeriodRule xmlns="986746b9-21ea-4a10-94d5-c7e2d54bbe5a">Asiakirjan valmistuminen</SaTyTosSecurityPeriodRule>
    <SaTyDocumentYear xmlns="d66debeb-7098-4f3f-85ea-4716f65764f2">2023</SaTyDocumentYear>
    <SaTyTosUserDataRule xmlns="986746b9-21ea-4a10-94d5-c7e2d54bbe5a">Rekisterinpitäjän lakisääteisten velvoitteiden noudattaminen</SaTyTosUserDataRule>
    <SaTyTosUserDataRuleId xmlns="986746b9-21ea-4a10-94d5-c7e2d54bbe5a">3</SaTyTosUserDataRuleId>
    <SaTyTosSecurityReason xmlns="986746b9-21ea-4a10-94d5-c7e2d54bbe5a" xsi:nil="true"/>
    <SaTyDocumentArchive xmlns="d66debeb-7098-4f3f-85ea-4716f65764f2">false</SaTyDocumentArchive>
    <TaxCatchAll xmlns="986746b9-21ea-4a10-94d5-c7e2d54bbe5a">
      <Value>1</Value>
    </TaxCatchAll>
    <f4b386671deb464d8bb6062959db37ce xmlns="986746b9-21ea-4a10-94d5-c7e2d54bbe5a">
      <Terms xmlns="http://schemas.microsoft.com/office/infopath/2007/PartnerControls"/>
    </f4b386671deb464d8bb6062959db37ce>
    <SaTyDynastyIntStatus xmlns="986746b9-21ea-4a10-94d5-c7e2d54bbe5a" xsi:nil="true"/>
    <SaTyTosIssueGroup xmlns="d66debeb-7098-4f3f-85ea-4716f65764f2">Yksiköiden ja sisäisten työryhmien työskentely</SaTyTosIssueGroup>
    <SaTyTosIssueGroupId xmlns="d66debeb-7098-4f3f-85ea-4716f65764f2">00.03.01</SaTyTosIssueGroupId>
    <g947cab29b3b46f18713a0acc4648f6c xmlns="986746b9-21ea-4a10-94d5-c7e2d54bbe5a">
      <Terms xmlns="http://schemas.microsoft.com/office/infopath/2007/PartnerControls"/>
    </g947cab29b3b46f18713a0acc4648f6c>
    <SaTyTosSecurityPeriod xmlns="986746b9-21ea-4a10-94d5-c7e2d54bbe5a">0 v v</SaTyTosSecurityPeriod>
    <SaTyTosSecurityReasonId xmlns="986746b9-21ea-4a10-94d5-c7e2d54bbe5a" xsi:nil="true"/>
    <SaTyDynastyDirection xmlns="986746b9-21ea-4a10-94d5-c7e2d54bbe5a" xsi:nil="true"/>
    <SaTyTosTaskGroup xmlns="d66debeb-7098-4f3f-85ea-4716f65764f2">Sisäiset kokoukset ja työryhmätyöskentelyt</SaTyTosTaskGroup>
    <a9215f07bdd34c12927c30fd8ee294e2 xmlns="986746b9-21ea-4a10-94d5-c7e2d54bbe5a">
      <Terms xmlns="http://schemas.microsoft.com/office/infopath/2007/PartnerControls"/>
    </a9215f07bdd34c12927c30fd8ee294e2>
    <SaTyDocumentStatus xmlns="d66debeb-7098-4f3f-85ea-4716f65764f2">Luonnos</SaTyDocumentStatus>
  </documentManagement>
</p:properties>
</file>

<file path=customXml/item5.xml><?xml version="1.0" encoding="utf-8"?>
<?mso-contentType ?>
<SharedContentType xmlns="Microsoft.SharePoint.Taxonomy.ContentTypeSync" SourceId="42e88440-2203-4dc9-b854-10cc85d9cb65" ContentTypeId="0x0101000EC482A17D284AEE8290D09FC0D2D6D200C589622A2BFC49F09A63EB8A04006250" PreviousValue="true"/>
</file>

<file path=customXml/item6.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7D56D30-202C-44D8-8E6A-3AE88272BAE0}">
  <ds:schemaRefs>
    <ds:schemaRef ds:uri=""/>
  </ds:schemaRefs>
</ds:datastoreItem>
</file>

<file path=customXml/itemProps2.xml><?xml version="1.0" encoding="utf-8"?>
<ds:datastoreItem xmlns:ds="http://schemas.openxmlformats.org/officeDocument/2006/customXml" ds:itemID="{21DFA245-DFE7-4925-A7AE-EAC274C19C7D}">
  <ds:schemaRefs/>
</ds:datastoreItem>
</file>

<file path=customXml/itemProps3.xml><?xml version="1.0" encoding="utf-8"?>
<ds:datastoreItem xmlns:ds="http://schemas.openxmlformats.org/officeDocument/2006/customXml" ds:itemID="{29535D37-A1BE-4F89-8938-C13BB6C358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66debeb-7098-4f3f-85ea-4716f65764f2"/>
    <ds:schemaRef ds:uri="986746b9-21ea-4a10-94d5-c7e2d54bbe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68D9D89-F775-4352-8CC7-A597F93E3449}">
  <ds:schemaRefs>
    <ds:schemaRef ds:uri="http://schemas.microsoft.com/office/2006/documentManagement/types"/>
    <ds:schemaRef ds:uri="http://schemas.openxmlformats.org/package/2006/metadata/core-properties"/>
    <ds:schemaRef ds:uri="986746b9-21ea-4a10-94d5-c7e2d54bbe5a"/>
    <ds:schemaRef ds:uri="http://purl.org/dc/elements/1.1/"/>
    <ds:schemaRef ds:uri="http://schemas.microsoft.com/office/2006/metadata/properties"/>
    <ds:schemaRef ds:uri="d66debeb-7098-4f3f-85ea-4716f65764f2"/>
    <ds:schemaRef ds:uri="http://purl.org/dc/terms/"/>
    <ds:schemaRef ds:uri="http://schemas.microsoft.com/office/infopath/2007/PartnerControls"/>
    <ds:schemaRef ds:uri="http://www.w3.org/XML/1998/namespace"/>
    <ds:schemaRef ds:uri="http://purl.org/dc/dcmitype/"/>
  </ds:schemaRefs>
</ds:datastoreItem>
</file>

<file path=customXml/itemProps5.xml><?xml version="1.0" encoding="utf-8"?>
<ds:datastoreItem xmlns:ds="http://schemas.openxmlformats.org/officeDocument/2006/customXml" ds:itemID="{B2928E82-FF61-4950-B4EE-A23F919FCCED}">
  <ds:schemaRefs>
    <ds:schemaRef ds:uri="Microsoft.SharePoint.Taxonomy.ContentTypeSync"/>
  </ds:schemaRefs>
</ds:datastoreItem>
</file>

<file path=customXml/itemProps6.xml><?xml version="1.0" encoding="utf-8"?>
<ds:datastoreItem xmlns:ds="http://schemas.openxmlformats.org/officeDocument/2006/customXml" ds:itemID="{6AAA0F55-E408-469B-9AEF-82B4894A9C7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vayla_ilmeella_fi</Template>
  <TotalTime>31</TotalTime>
  <Words>348</Words>
  <Application>Microsoft Office PowerPoint</Application>
  <PresentationFormat>Laajakuva</PresentationFormat>
  <Paragraphs>37</Paragraphs>
  <Slides>7</Slides>
  <Notes>0</Notes>
  <HiddenSlides>0</HiddenSlides>
  <MMClips>0</MMClips>
  <ScaleCrop>false</ScaleCrop>
  <HeadingPairs>
    <vt:vector size="6" baseType="variant">
      <vt:variant>
        <vt:lpstr>Käytetyt fontit</vt:lpstr>
      </vt:variant>
      <vt:variant>
        <vt:i4>8</vt:i4>
      </vt:variant>
      <vt:variant>
        <vt:lpstr>Teema</vt:lpstr>
      </vt:variant>
      <vt:variant>
        <vt:i4>1</vt:i4>
      </vt:variant>
      <vt:variant>
        <vt:lpstr>Dian otsikot</vt:lpstr>
      </vt:variant>
      <vt:variant>
        <vt:i4>7</vt:i4>
      </vt:variant>
    </vt:vector>
  </HeadingPairs>
  <TitlesOfParts>
    <vt:vector size="16" baseType="lpstr">
      <vt:lpstr>Arial</vt:lpstr>
      <vt:lpstr>Calibri</vt:lpstr>
      <vt:lpstr>Exo 2</vt:lpstr>
      <vt:lpstr>Felbridge Pro</vt:lpstr>
      <vt:lpstr>Segoe UI</vt:lpstr>
      <vt:lpstr>Symbol</vt:lpstr>
      <vt:lpstr>Tahoma</vt:lpstr>
      <vt:lpstr>Times New Roman</vt:lpstr>
      <vt:lpstr>vayla</vt:lpstr>
      <vt:lpstr>Strateginen tilannekuva, vesiväylät</vt:lpstr>
      <vt:lpstr>PowerPoint-esitys</vt:lpstr>
      <vt:lpstr>PowerPoint-esitys</vt:lpstr>
      <vt:lpstr>Muita muutoksia</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Strateginen tilannekuva, vesiväylät</dc:title>
  <dc:creator>Olli Holm</dc:creator>
  <cp:keywords>Esitys</cp:keywords>
  <cp:lastModifiedBy>Viinikka Wilhelmiina</cp:lastModifiedBy>
  <cp:revision>7</cp:revision>
  <dcterms:created xsi:type="dcterms:W3CDTF">2023-01-23T05:56:06Z</dcterms:created>
  <dcterms:modified xsi:type="dcterms:W3CDTF">2023-01-25T13:13:41Z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vKameleonVerID">
    <vt:lpwstr>473.983.02.010</vt:lpwstr>
  </property>
  <property fmtid="{D5CDD505-2E9C-101B-9397-08002B2CF9AE}" pid="3" name="dvSaved">
    <vt:lpwstr>1</vt:lpwstr>
  </property>
  <property fmtid="{D5CDD505-2E9C-101B-9397-08002B2CF9AE}" pid="4" name="dvLanguage">
    <vt:lpwstr>1035</vt:lpwstr>
  </property>
  <property fmtid="{D5CDD505-2E9C-101B-9397-08002B2CF9AE}" pid="5" name="dvTemplate">
    <vt:lpwstr>vayla_ilmeella_fi.potx</vt:lpwstr>
  </property>
  <property fmtid="{D5CDD505-2E9C-101B-9397-08002B2CF9AE}" pid="6" name="dvDefinition">
    <vt:lpwstr>702 (dd_default.xml)</vt:lpwstr>
  </property>
  <property fmtid="{D5CDD505-2E9C-101B-9397-08002B2CF9AE}" pid="7" name="dvDefinitionID">
    <vt:lpwstr>702</vt:lpwstr>
  </property>
  <property fmtid="{D5CDD505-2E9C-101B-9397-08002B2CF9AE}" pid="8" name="dvContentFile">
    <vt:lpwstr>dd_default.xml</vt:lpwstr>
  </property>
  <property fmtid="{D5CDD505-2E9C-101B-9397-08002B2CF9AE}" pid="9" name="dvGlobalVerID">
    <vt:lpwstr>473.85.02.256</vt:lpwstr>
  </property>
  <property fmtid="{D5CDD505-2E9C-101B-9397-08002B2CF9AE}" pid="10" name="dvDefinitionVersion">
    <vt:lpwstr>02.003 / 17.2.2022</vt:lpwstr>
  </property>
  <property fmtid="{D5CDD505-2E9C-101B-9397-08002B2CF9AE}" pid="11" name="filename">
    <vt:lpwstr>false</vt:lpwstr>
  </property>
  <property fmtid="{D5CDD505-2E9C-101B-9397-08002B2CF9AE}" pid="12" name="filenameandpath">
    <vt:lpwstr>false</vt:lpwstr>
  </property>
  <property fmtid="{D5CDD505-2E9C-101B-9397-08002B2CF9AE}" pid="13" name="dvPagenumberExist">
    <vt:lpwstr>1</vt:lpwstr>
  </property>
  <property fmtid="{D5CDD505-2E9C-101B-9397-08002B2CF9AE}" pid="14" name="dvAuthorExist">
    <vt:lpwstr>1</vt:lpwstr>
  </property>
  <property fmtid="{D5CDD505-2E9C-101B-9397-08002B2CF9AE}" pid="15" name="dvDateExist">
    <vt:lpwstr>-1</vt:lpwstr>
  </property>
  <property fmtid="{D5CDD505-2E9C-101B-9397-08002B2CF9AE}" pid="16" name="dvCategory">
    <vt:lpwstr>2</vt:lpwstr>
  </property>
  <property fmtid="{D5CDD505-2E9C-101B-9397-08002B2CF9AE}" pid="17" name="dvCategory_2">
    <vt:lpwstr>0</vt:lpwstr>
  </property>
  <property fmtid="{D5CDD505-2E9C-101B-9397-08002B2CF9AE}" pid="18" name="dvSavepath">
    <vt:lpwstr/>
  </property>
  <property fmtid="{D5CDD505-2E9C-101B-9397-08002B2CF9AE}" pid="19" name="dvUsed">
    <vt:lpwstr>1</vt:lpwstr>
  </property>
  <property fmtid="{D5CDD505-2E9C-101B-9397-08002B2CF9AE}" pid="20" name="dvCompany">
    <vt:lpwstr>VAYL</vt:lpwstr>
  </property>
  <property fmtid="{D5CDD505-2E9C-101B-9397-08002B2CF9AE}" pid="21" name="dvSite">
    <vt:lpwstr/>
  </property>
  <property fmtid="{D5CDD505-2E9C-101B-9397-08002B2CF9AE}" pid="22" name="dvNumbering">
    <vt:lpwstr>0</vt:lpwstr>
  </property>
  <property fmtid="{D5CDD505-2E9C-101B-9397-08002B2CF9AE}" pid="23" name="dvDUname">
    <vt:lpwstr>Olli Holm</vt:lpwstr>
  </property>
  <property fmtid="{D5CDD505-2E9C-101B-9397-08002B2CF9AE}" pid="24" name="dvDUFname">
    <vt:lpwstr>Olli</vt:lpwstr>
  </property>
  <property fmtid="{D5CDD505-2E9C-101B-9397-08002B2CF9AE}" pid="25" name="dvDULname">
    <vt:lpwstr>Holm</vt:lpwstr>
  </property>
  <property fmtid="{D5CDD505-2E9C-101B-9397-08002B2CF9AE}" pid="26" name="dvDUBusinessarea">
    <vt:lpwstr>Väylänpito</vt:lpwstr>
  </property>
  <property fmtid="{D5CDD505-2E9C-101B-9397-08002B2CF9AE}" pid="27" name="dvDUdepartment">
    <vt:lpwstr/>
  </property>
  <property fmtid="{D5CDD505-2E9C-101B-9397-08002B2CF9AE}" pid="28" name="dvLogoExist">
    <vt:lpwstr>0</vt:lpwstr>
  </property>
  <property fmtid="{D5CDD505-2E9C-101B-9397-08002B2CF9AE}" pid="29" name="dvCurrentlogo">
    <vt:lpwstr>vayla_fi.jpg</vt:lpwstr>
  </property>
  <property fmtid="{D5CDD505-2E9C-101B-9397-08002B2CF9AE}" pid="30" name="dvEULogoExist">
    <vt:lpwstr>0</vt:lpwstr>
  </property>
  <property fmtid="{D5CDD505-2E9C-101B-9397-08002B2CF9AE}" pid="31" name="dvCurrentEUListLogo">
    <vt:lpwstr/>
  </property>
  <property fmtid="{D5CDD505-2E9C-101B-9397-08002B2CF9AE}" pid="32" name="dvCurrentEUlogo">
    <vt:lpwstr/>
  </property>
  <property fmtid="{D5CDD505-2E9C-101B-9397-08002B2CF9AE}" pid="33" name="dlevelofprotection">
    <vt:lpwstr/>
  </property>
  <property fmtid="{D5CDD505-2E9C-101B-9397-08002B2CF9AE}" pid="34" name="tyyppi">
    <vt:lpwstr>Esitys</vt:lpwstr>
  </property>
  <property fmtid="{D5CDD505-2E9C-101B-9397-08002B2CF9AE}" pid="35" name="ddecree">
    <vt:lpwstr/>
  </property>
  <property fmtid="{D5CDD505-2E9C-101B-9397-08002B2CF9AE}" pid="36" name="dsecrecy">
    <vt:lpwstr/>
  </property>
  <property fmtid="{D5CDD505-2E9C-101B-9397-08002B2CF9AE}" pid="37" name="dconfidentiality">
    <vt:lpwstr/>
  </property>
  <property fmtid="{D5CDD505-2E9C-101B-9397-08002B2CF9AE}" pid="38" name="author">
    <vt:lpwstr>Olli Holm</vt:lpwstr>
  </property>
  <property fmtid="{D5CDD505-2E9C-101B-9397-08002B2CF9AE}" pid="39" name="paivays">
    <vt:filetime>2023-01-22T22:00:00Z</vt:filetime>
  </property>
  <property fmtid="{D5CDD505-2E9C-101B-9397-08002B2CF9AE}" pid="40" name="ContentTypeId">
    <vt:lpwstr>0x0101000EC482A17D284AEE8290D09FC0D2D6D200C589622A2BFC49F09A63EB8A040062500099C1F2122E0B6F4495BCB362BD6ECE1C</vt:lpwstr>
  </property>
  <property fmtid="{D5CDD505-2E9C-101B-9397-08002B2CF9AE}" pid="41" name="od82ff796f8549e7b48b0e43c70930a6">
    <vt:lpwstr>Suomi|88d960e6-e76c-48a2-b607-f1600797b640</vt:lpwstr>
  </property>
  <property fmtid="{D5CDD505-2E9C-101B-9397-08002B2CF9AE}" pid="42" name="SaTyTosKeywords">
    <vt:lpwstr/>
  </property>
  <property fmtid="{D5CDD505-2E9C-101B-9397-08002B2CF9AE}" pid="43" name="SaTyDocumentLanguage">
    <vt:lpwstr>1;#Suomi|88d960e6-e76c-48a2-b607-f1600797b640</vt:lpwstr>
  </property>
  <property fmtid="{D5CDD505-2E9C-101B-9397-08002B2CF9AE}" pid="44" name="SaTyDocumentOtherTag">
    <vt:lpwstr/>
  </property>
  <property fmtid="{D5CDD505-2E9C-101B-9397-08002B2CF9AE}" pid="45" name="SaTyDocumentOrganisation">
    <vt:lpwstr/>
  </property>
  <property fmtid="{D5CDD505-2E9C-101B-9397-08002B2CF9AE}" pid="46" name="SaTyDocumentMonth">
    <vt:lpwstr/>
  </property>
  <property fmtid="{D5CDD505-2E9C-101B-9397-08002B2CF9AE}" pid="47" name="SaTyDocumentQuartal">
    <vt:lpwstr/>
  </property>
  <property fmtid="{D5CDD505-2E9C-101B-9397-08002B2CF9AE}" pid="48" name="eb88049090c34051aae092bae2056bc2">
    <vt:lpwstr/>
  </property>
</Properties>
</file>