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11"/>
  </p:notesMasterIdLst>
  <p:sldIdLst>
    <p:sldId id="257" r:id="rId2"/>
    <p:sldId id="307" r:id="rId3"/>
    <p:sldId id="314" r:id="rId4"/>
    <p:sldId id="310" r:id="rId5"/>
    <p:sldId id="311" r:id="rId6"/>
    <p:sldId id="309" r:id="rId7"/>
    <p:sldId id="312" r:id="rId8"/>
    <p:sldId id="313" r:id="rId9"/>
    <p:sldId id="25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howGuides="1">
      <p:cViewPr varScale="1">
        <p:scale>
          <a:sx n="69" d="100"/>
          <a:sy n="69" d="100"/>
        </p:scale>
        <p:origin x="372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50864-FAE4-4A0B-A0DC-2F73C2A33AB3}" type="datetimeFigureOut">
              <a:rPr lang="fi-FI" smtClean="0"/>
              <a:t>7.5.2020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626995-C19F-4D09-894F-C325747C9A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3639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rgbClr val="00AE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9">
            <a:extLst>
              <a:ext uri="{FF2B5EF4-FFF2-40B4-BE49-F238E27FC236}">
                <a16:creationId xmlns:a16="http://schemas.microsoft.com/office/drawing/2014/main" id="{69D9D5B7-43E3-441F-A639-CE5A3DE816D3}"/>
              </a:ext>
            </a:extLst>
          </p:cNvPr>
          <p:cNvSpPr>
            <a:spLocks noEditPoints="1"/>
          </p:cNvSpPr>
          <p:nvPr/>
        </p:nvSpPr>
        <p:spPr bwMode="white">
          <a:xfrm>
            <a:off x="0" y="0"/>
            <a:ext cx="12193588" cy="6858000"/>
          </a:xfrm>
          <a:custGeom>
            <a:avLst/>
            <a:gdLst>
              <a:gd name="T0" fmla="*/ 0 w 33867"/>
              <a:gd name="T1" fmla="*/ 0 h 19050"/>
              <a:gd name="T2" fmla="*/ 2147483646 w 33867"/>
              <a:gd name="T3" fmla="*/ 0 h 19050"/>
              <a:gd name="T4" fmla="*/ 2147483646 w 33867"/>
              <a:gd name="T5" fmla="*/ 2147483646 h 19050"/>
              <a:gd name="T6" fmla="*/ 0 w 33867"/>
              <a:gd name="T7" fmla="*/ 2147483646 h 19050"/>
              <a:gd name="T8" fmla="*/ 0 w 33867"/>
              <a:gd name="T9" fmla="*/ 0 h 19050"/>
              <a:gd name="T10" fmla="*/ 2147483646 w 33867"/>
              <a:gd name="T11" fmla="*/ 2147483646 h 19050"/>
              <a:gd name="T12" fmla="*/ 2147483646 w 33867"/>
              <a:gd name="T13" fmla="*/ 2147483646 h 19050"/>
              <a:gd name="T14" fmla="*/ 2147483646 w 33867"/>
              <a:gd name="T15" fmla="*/ 2147483646 h 19050"/>
              <a:gd name="T16" fmla="*/ 2147483646 w 33867"/>
              <a:gd name="T17" fmla="*/ 2147483646 h 19050"/>
              <a:gd name="T18" fmla="*/ 2147483646 w 33867"/>
              <a:gd name="T19" fmla="*/ 2147483646 h 1905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867" h="19050">
                <a:moveTo>
                  <a:pt x="0" y="0"/>
                </a:moveTo>
                <a:lnTo>
                  <a:pt x="33867" y="0"/>
                </a:lnTo>
                <a:lnTo>
                  <a:pt x="33867" y="19050"/>
                </a:lnTo>
                <a:lnTo>
                  <a:pt x="0" y="19050"/>
                </a:lnTo>
                <a:lnTo>
                  <a:pt x="0" y="0"/>
                </a:lnTo>
                <a:close/>
                <a:moveTo>
                  <a:pt x="7206" y="18450"/>
                </a:moveTo>
                <a:lnTo>
                  <a:pt x="600" y="18450"/>
                </a:lnTo>
                <a:lnTo>
                  <a:pt x="600" y="600"/>
                </a:lnTo>
                <a:lnTo>
                  <a:pt x="14657" y="600"/>
                </a:lnTo>
                <a:lnTo>
                  <a:pt x="7206" y="184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pic>
        <p:nvPicPr>
          <p:cNvPr id="7" name="Kuva 9">
            <a:extLst>
              <a:ext uri="{FF2B5EF4-FFF2-40B4-BE49-F238E27FC236}">
                <a16:creationId xmlns:a16="http://schemas.microsoft.com/office/drawing/2014/main" id="{0700315B-21C2-4903-A3AB-D1CEE228BD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688" y="1163638"/>
            <a:ext cx="33877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91331965-5214-461C-BEB3-6F5370F8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0000" y="2538000"/>
            <a:ext cx="6930000" cy="1800000"/>
          </a:xfrm>
        </p:spPr>
        <p:txBody>
          <a:bodyPr anchor="b"/>
          <a:lstStyle>
            <a:lvl1pPr algn="r">
              <a:defRPr sz="5000" b="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4C0696-1858-4EE1-8103-E344FB59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0000" y="4518000"/>
            <a:ext cx="6930000" cy="9720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68C5E4A-925E-4380-B3C3-E1D4A10A7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3CE5636D-9C58-4212-B090-9A958F1D7ECE}" type="datetime1">
              <a:rPr lang="fi-FI" smtClean="0"/>
              <a:t>7.5.2020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6B4CC4D-F01D-4CA4-BF14-0939A09D1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2D18480-8F56-4A52-896B-9A84F8CBE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6FE56A51-8810-4865-8945-16E6E50C8E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063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7">
            <a:extLst>
              <a:ext uri="{FF2B5EF4-FFF2-40B4-BE49-F238E27FC236}">
                <a16:creationId xmlns:a16="http://schemas.microsoft.com/office/drawing/2014/main" id="{1C84CBB3-3D4A-4CA8-93C1-245849ACEFE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 bwMode="gray">
          <a:xfrm>
            <a:off x="219075" y="876301"/>
            <a:ext cx="11765027" cy="5766290"/>
          </a:xfrm>
          <a:custGeom>
            <a:avLst/>
            <a:gdLst>
              <a:gd name="connsiteX0" fmla="*/ 0 w 11763771"/>
              <a:gd name="connsiteY0" fmla="*/ 0 h 6427181"/>
              <a:gd name="connsiteX1" fmla="*/ 11763771 w 11763771"/>
              <a:gd name="connsiteY1" fmla="*/ 0 h 6427181"/>
              <a:gd name="connsiteX2" fmla="*/ 11763771 w 11763771"/>
              <a:gd name="connsiteY2" fmla="*/ 6427181 h 6427181"/>
              <a:gd name="connsiteX3" fmla="*/ 0 w 11763771"/>
              <a:gd name="connsiteY3" fmla="*/ 6427181 h 6427181"/>
              <a:gd name="connsiteX4" fmla="*/ 0 w 11763771"/>
              <a:gd name="connsiteY4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5027 w 11765027"/>
              <a:gd name="connsiteY2" fmla="*/ 6427181 h 6427181"/>
              <a:gd name="connsiteX3" fmla="*/ 1256 w 11765027"/>
              <a:gd name="connsiteY3" fmla="*/ 6427181 h 6427181"/>
              <a:gd name="connsiteX4" fmla="*/ 0 w 11765027"/>
              <a:gd name="connsiteY4" fmla="*/ 5604366 h 6427181"/>
              <a:gd name="connsiteX5" fmla="*/ 1256 w 11765027"/>
              <a:gd name="connsiteY5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5027 w 11765027"/>
              <a:gd name="connsiteY2" fmla="*/ 6427181 h 6427181"/>
              <a:gd name="connsiteX3" fmla="*/ 1981200 w 11765027"/>
              <a:gd name="connsiteY3" fmla="*/ 6423516 h 6427181"/>
              <a:gd name="connsiteX4" fmla="*/ 1256 w 11765027"/>
              <a:gd name="connsiteY4" fmla="*/ 6427181 h 6427181"/>
              <a:gd name="connsiteX5" fmla="*/ 0 w 11765027"/>
              <a:gd name="connsiteY5" fmla="*/ 5604366 h 6427181"/>
              <a:gd name="connsiteX6" fmla="*/ 1256 w 11765027"/>
              <a:gd name="connsiteY6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5027 w 11765027"/>
              <a:gd name="connsiteY2" fmla="*/ 6427181 h 6427181"/>
              <a:gd name="connsiteX3" fmla="*/ 1981200 w 11765027"/>
              <a:gd name="connsiteY3" fmla="*/ 6423516 h 6427181"/>
              <a:gd name="connsiteX4" fmla="*/ 0 w 11765027"/>
              <a:gd name="connsiteY4" fmla="*/ 5604366 h 6427181"/>
              <a:gd name="connsiteX5" fmla="*/ 1256 w 11765027"/>
              <a:gd name="connsiteY5" fmla="*/ 0 h 6427181"/>
              <a:gd name="connsiteX0" fmla="*/ 871762 w 12635533"/>
              <a:gd name="connsiteY0" fmla="*/ 0 h 6427181"/>
              <a:gd name="connsiteX1" fmla="*/ 12635533 w 12635533"/>
              <a:gd name="connsiteY1" fmla="*/ 0 h 6427181"/>
              <a:gd name="connsiteX2" fmla="*/ 12635533 w 12635533"/>
              <a:gd name="connsiteY2" fmla="*/ 6427181 h 6427181"/>
              <a:gd name="connsiteX3" fmla="*/ 2851706 w 12635533"/>
              <a:gd name="connsiteY3" fmla="*/ 6423516 h 6427181"/>
              <a:gd name="connsiteX4" fmla="*/ 870506 w 12635533"/>
              <a:gd name="connsiteY4" fmla="*/ 5604366 h 6427181"/>
              <a:gd name="connsiteX5" fmla="*/ 870506 w 12635533"/>
              <a:gd name="connsiteY5" fmla="*/ 660891 h 6427181"/>
              <a:gd name="connsiteX6" fmla="*/ 871762 w 12635533"/>
              <a:gd name="connsiteY6" fmla="*/ 0 h 6427181"/>
              <a:gd name="connsiteX0" fmla="*/ 871762 w 12635533"/>
              <a:gd name="connsiteY0" fmla="*/ 0 h 6427181"/>
              <a:gd name="connsiteX1" fmla="*/ 12635533 w 12635533"/>
              <a:gd name="connsiteY1" fmla="*/ 0 h 6427181"/>
              <a:gd name="connsiteX2" fmla="*/ 12635533 w 12635533"/>
              <a:gd name="connsiteY2" fmla="*/ 6427181 h 6427181"/>
              <a:gd name="connsiteX3" fmla="*/ 2851706 w 12635533"/>
              <a:gd name="connsiteY3" fmla="*/ 6423516 h 6427181"/>
              <a:gd name="connsiteX4" fmla="*/ 870506 w 12635533"/>
              <a:gd name="connsiteY4" fmla="*/ 5604366 h 6427181"/>
              <a:gd name="connsiteX5" fmla="*/ 870506 w 12635533"/>
              <a:gd name="connsiteY5" fmla="*/ 660891 h 6427181"/>
              <a:gd name="connsiteX6" fmla="*/ 871762 w 12635533"/>
              <a:gd name="connsiteY6" fmla="*/ 0 h 6427181"/>
              <a:gd name="connsiteX0" fmla="*/ 871762 w 12635533"/>
              <a:gd name="connsiteY0" fmla="*/ 0 h 6427181"/>
              <a:gd name="connsiteX1" fmla="*/ 12635533 w 12635533"/>
              <a:gd name="connsiteY1" fmla="*/ 0 h 6427181"/>
              <a:gd name="connsiteX2" fmla="*/ 12633881 w 12635533"/>
              <a:gd name="connsiteY2" fmla="*/ 5566266 h 6427181"/>
              <a:gd name="connsiteX3" fmla="*/ 12635533 w 12635533"/>
              <a:gd name="connsiteY3" fmla="*/ 6427181 h 6427181"/>
              <a:gd name="connsiteX4" fmla="*/ 2851706 w 12635533"/>
              <a:gd name="connsiteY4" fmla="*/ 6423516 h 6427181"/>
              <a:gd name="connsiteX5" fmla="*/ 870506 w 12635533"/>
              <a:gd name="connsiteY5" fmla="*/ 5604366 h 6427181"/>
              <a:gd name="connsiteX6" fmla="*/ 870506 w 12635533"/>
              <a:gd name="connsiteY6" fmla="*/ 660891 h 6427181"/>
              <a:gd name="connsiteX7" fmla="*/ 871762 w 12635533"/>
              <a:gd name="connsiteY7" fmla="*/ 0 h 6427181"/>
              <a:gd name="connsiteX0" fmla="*/ 871762 w 12635533"/>
              <a:gd name="connsiteY0" fmla="*/ 0 h 6427181"/>
              <a:gd name="connsiteX1" fmla="*/ 12633881 w 12635533"/>
              <a:gd name="connsiteY1" fmla="*/ 5566266 h 6427181"/>
              <a:gd name="connsiteX2" fmla="*/ 12635533 w 12635533"/>
              <a:gd name="connsiteY2" fmla="*/ 6427181 h 6427181"/>
              <a:gd name="connsiteX3" fmla="*/ 2851706 w 12635533"/>
              <a:gd name="connsiteY3" fmla="*/ 6423516 h 6427181"/>
              <a:gd name="connsiteX4" fmla="*/ 870506 w 12635533"/>
              <a:gd name="connsiteY4" fmla="*/ 5604366 h 6427181"/>
              <a:gd name="connsiteX5" fmla="*/ 870506 w 12635533"/>
              <a:gd name="connsiteY5" fmla="*/ 660891 h 6427181"/>
              <a:gd name="connsiteX6" fmla="*/ 871762 w 12635533"/>
              <a:gd name="connsiteY6" fmla="*/ 0 h 6427181"/>
              <a:gd name="connsiteX0" fmla="*/ 0 w 11765027"/>
              <a:gd name="connsiteY0" fmla="*/ 8 h 5766298"/>
              <a:gd name="connsiteX1" fmla="*/ 11763375 w 11765027"/>
              <a:gd name="connsiteY1" fmla="*/ 4905383 h 5766298"/>
              <a:gd name="connsiteX2" fmla="*/ 11765027 w 11765027"/>
              <a:gd name="connsiteY2" fmla="*/ 5766298 h 5766298"/>
              <a:gd name="connsiteX3" fmla="*/ 1981200 w 11765027"/>
              <a:gd name="connsiteY3" fmla="*/ 5762633 h 5766298"/>
              <a:gd name="connsiteX4" fmla="*/ 0 w 11765027"/>
              <a:gd name="connsiteY4" fmla="*/ 4943483 h 5766298"/>
              <a:gd name="connsiteX5" fmla="*/ 0 w 11765027"/>
              <a:gd name="connsiteY5" fmla="*/ 8 h 5766298"/>
              <a:gd name="connsiteX0" fmla="*/ 0 w 11765027"/>
              <a:gd name="connsiteY0" fmla="*/ 0 h 5766290"/>
              <a:gd name="connsiteX1" fmla="*/ 11763375 w 11765027"/>
              <a:gd name="connsiteY1" fmla="*/ 4905375 h 5766290"/>
              <a:gd name="connsiteX2" fmla="*/ 11765027 w 11765027"/>
              <a:gd name="connsiteY2" fmla="*/ 5766290 h 5766290"/>
              <a:gd name="connsiteX3" fmla="*/ 1981200 w 11765027"/>
              <a:gd name="connsiteY3" fmla="*/ 5762625 h 5766290"/>
              <a:gd name="connsiteX4" fmla="*/ 0 w 11765027"/>
              <a:gd name="connsiteY4" fmla="*/ 4943475 h 5766290"/>
              <a:gd name="connsiteX5" fmla="*/ 0 w 11765027"/>
              <a:gd name="connsiteY5" fmla="*/ 0 h 5766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65027" h="5766290">
                <a:moveTo>
                  <a:pt x="0" y="0"/>
                </a:moveTo>
                <a:lnTo>
                  <a:pt x="11763375" y="4905375"/>
                </a:lnTo>
                <a:cubicBezTo>
                  <a:pt x="11763926" y="5192347"/>
                  <a:pt x="11764476" y="5479318"/>
                  <a:pt x="11765027" y="5766290"/>
                </a:cubicBezTo>
                <a:lnTo>
                  <a:pt x="1981200" y="5762625"/>
                </a:lnTo>
                <a:lnTo>
                  <a:pt x="0" y="494347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 anchor="ctr">
            <a:noAutofit/>
          </a:bodyPr>
          <a:lstStyle>
            <a:lvl1pPr marL="0" indent="0" algn="l">
              <a:buNone/>
              <a:defRPr b="1" i="1"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1331965-5214-461C-BEB3-6F5370F8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22000" y="0"/>
            <a:ext cx="8118000" cy="1800000"/>
          </a:xfrm>
        </p:spPr>
        <p:txBody>
          <a:bodyPr anchor="b"/>
          <a:lstStyle>
            <a:lvl1pPr algn="r">
              <a:defRPr sz="5000" b="0">
                <a:solidFill>
                  <a:srgbClr val="018285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4C0696-1858-4EE1-8103-E344FB59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2000" y="1998000"/>
            <a:ext cx="8118000" cy="9720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5D6E857-0D86-4F3F-9947-AD440C898681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A78C2E3F-58C2-493C-85CF-15309268269A}" type="datetime1">
              <a:rPr lang="fi-FI" smtClean="0"/>
              <a:t>7.5.2020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FEE9C7A-4D5B-450A-B8D8-C51F073301E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fi-FI"/>
              <a:t>[Esityksen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538E456-1C51-4EC5-AB4B-853D6771C9F7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7799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25FED6C-9254-4D0D-8417-0CC6FBB12F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5180" y="1914833"/>
            <a:ext cx="6840000" cy="42660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B521478-3113-468F-B523-9E429EB09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0C3D-853F-4695-B910-73CFF0206BCE}" type="datetime1">
              <a:rPr lang="fi-FI" smtClean="0"/>
              <a:t>7.5.2020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5FF3B8A-CF93-4362-88E6-1E11BC257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[Esityksen nimi]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8D948DA-032C-488C-8CB9-2AC2027C6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  <p:sp>
        <p:nvSpPr>
          <p:cNvPr id="8" name="Kuvan paikkamerkki 7">
            <a:extLst>
              <a:ext uri="{FF2B5EF4-FFF2-40B4-BE49-F238E27FC236}">
                <a16:creationId xmlns:a16="http://schemas.microsoft.com/office/drawing/2014/main" id="{DE982506-23B0-45BA-9B62-4A61119ABB9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gray">
          <a:xfrm>
            <a:off x="6905625" y="215409"/>
            <a:ext cx="5078478" cy="6090141"/>
          </a:xfrm>
          <a:custGeom>
            <a:avLst/>
            <a:gdLst>
              <a:gd name="connsiteX0" fmla="*/ 0 w 5078478"/>
              <a:gd name="connsiteY0" fmla="*/ 0 h 6090141"/>
              <a:gd name="connsiteX1" fmla="*/ 5078478 w 5078478"/>
              <a:gd name="connsiteY1" fmla="*/ 0 h 6090141"/>
              <a:gd name="connsiteX2" fmla="*/ 5078478 w 5078478"/>
              <a:gd name="connsiteY2" fmla="*/ 6090141 h 6090141"/>
              <a:gd name="connsiteX3" fmla="*/ 0 w 5078478"/>
              <a:gd name="connsiteY3" fmla="*/ 6090141 h 6090141"/>
              <a:gd name="connsiteX4" fmla="*/ 0 w 5078478"/>
              <a:gd name="connsiteY4" fmla="*/ 0 h 6090141"/>
              <a:gd name="connsiteX0" fmla="*/ 0 w 5078478"/>
              <a:gd name="connsiteY0" fmla="*/ 0 h 6090141"/>
              <a:gd name="connsiteX1" fmla="*/ 5078478 w 5078478"/>
              <a:gd name="connsiteY1" fmla="*/ 0 h 6090141"/>
              <a:gd name="connsiteX2" fmla="*/ 5078478 w 5078478"/>
              <a:gd name="connsiteY2" fmla="*/ 6090141 h 6090141"/>
              <a:gd name="connsiteX3" fmla="*/ 2543175 w 5078478"/>
              <a:gd name="connsiteY3" fmla="*/ 6080616 h 6090141"/>
              <a:gd name="connsiteX4" fmla="*/ 0 w 5078478"/>
              <a:gd name="connsiteY4" fmla="*/ 6090141 h 6090141"/>
              <a:gd name="connsiteX5" fmla="*/ 0 w 5078478"/>
              <a:gd name="connsiteY5" fmla="*/ 0 h 6090141"/>
              <a:gd name="connsiteX0" fmla="*/ 0 w 5078478"/>
              <a:gd name="connsiteY0" fmla="*/ 0 h 6090141"/>
              <a:gd name="connsiteX1" fmla="*/ 5078478 w 5078478"/>
              <a:gd name="connsiteY1" fmla="*/ 0 h 6090141"/>
              <a:gd name="connsiteX2" fmla="*/ 5078478 w 5078478"/>
              <a:gd name="connsiteY2" fmla="*/ 6090141 h 6090141"/>
              <a:gd name="connsiteX3" fmla="*/ 2543175 w 5078478"/>
              <a:gd name="connsiteY3" fmla="*/ 6080616 h 6090141"/>
              <a:gd name="connsiteX4" fmla="*/ 0 w 5078478"/>
              <a:gd name="connsiteY4" fmla="*/ 0 h 6090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78478" h="6090141">
                <a:moveTo>
                  <a:pt x="0" y="0"/>
                </a:moveTo>
                <a:lnTo>
                  <a:pt x="5078478" y="0"/>
                </a:lnTo>
                <a:lnTo>
                  <a:pt x="5078478" y="6090141"/>
                </a:lnTo>
                <a:lnTo>
                  <a:pt x="2543175" y="6080616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>
            <a:noAutofit/>
          </a:bodyPr>
          <a:lstStyle>
            <a:lvl1pPr marL="0" indent="0" algn="ctr">
              <a:buNone/>
              <a:defRPr b="1" i="1"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EC69458-A717-4EAB-8ECB-6673B0D05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612000"/>
            <a:ext cx="6840000" cy="11088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86275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DCD627D-4466-4DE2-8091-94568D497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ABE35A1F-6521-4E44-998D-229ECD633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08A1-D53F-47CC-A8FF-62E4C3BF2CD8}" type="datetime1">
              <a:rPr lang="fi-FI" smtClean="0"/>
              <a:t>7.5.2020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5EFEB35-83D0-4510-BFBF-F0D2F5DB3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[Esityksen nimi]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CB975A5-1EAF-412D-848B-6B048E991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2446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A95E57C-C6EE-4ABF-A73C-A1599E421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E855-0C64-44C0-B5F0-F69238153AE6}" type="datetime1">
              <a:rPr lang="fi-FI" smtClean="0"/>
              <a:t>7.5.2020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A5210F4-1AB0-4FEF-A1BD-E1D5F148D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[Esityksen nimi]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CE6992C-6D40-419E-BE16-EEDA7C497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58005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Lopetus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>
            <a:extLst>
              <a:ext uri="{FF2B5EF4-FFF2-40B4-BE49-F238E27FC236}">
                <a16:creationId xmlns:a16="http://schemas.microsoft.com/office/drawing/2014/main" id="{9BF07D92-D3B1-4E5D-B9DB-D08A8026CA30}"/>
              </a:ext>
            </a:extLst>
          </p:cNvPr>
          <p:cNvSpPr>
            <a:spLocks/>
          </p:cNvSpPr>
          <p:nvPr/>
        </p:nvSpPr>
        <p:spPr bwMode="white">
          <a:xfrm>
            <a:off x="215900" y="215900"/>
            <a:ext cx="9167813" cy="6426200"/>
          </a:xfrm>
          <a:custGeom>
            <a:avLst/>
            <a:gdLst>
              <a:gd name="T0" fmla="*/ 2147483646 w 25436"/>
              <a:gd name="T1" fmla="*/ 2147483646 h 17850"/>
              <a:gd name="T2" fmla="*/ 0 w 25436"/>
              <a:gd name="T3" fmla="*/ 2147483646 h 17850"/>
              <a:gd name="T4" fmla="*/ 0 w 25436"/>
              <a:gd name="T5" fmla="*/ 0 h 17850"/>
              <a:gd name="T6" fmla="*/ 2147483646 w 25436"/>
              <a:gd name="T7" fmla="*/ 0 h 17850"/>
              <a:gd name="T8" fmla="*/ 2147483646 w 25436"/>
              <a:gd name="T9" fmla="*/ 2147483646 h 178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436" h="17850">
                <a:moveTo>
                  <a:pt x="25436" y="17850"/>
                </a:moveTo>
                <a:lnTo>
                  <a:pt x="0" y="17850"/>
                </a:lnTo>
                <a:lnTo>
                  <a:pt x="0" y="0"/>
                </a:lnTo>
                <a:lnTo>
                  <a:pt x="17985" y="0"/>
                </a:lnTo>
                <a:lnTo>
                  <a:pt x="25436" y="17850"/>
                </a:lnTo>
                <a:close/>
              </a:path>
            </a:pathLst>
          </a:custGeom>
          <a:solidFill>
            <a:srgbClr val="00AE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9E71B6FA-641D-4AEA-82B6-22F19025D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688" y="1163638"/>
            <a:ext cx="33877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2000" y="2538000"/>
            <a:ext cx="6930000" cy="1800000"/>
          </a:xfrm>
        </p:spPr>
        <p:txBody>
          <a:bodyPr anchor="b">
            <a:noAutofit/>
          </a:bodyPr>
          <a:lstStyle>
            <a:lvl1pPr algn="l">
              <a:defRPr sz="5000" b="0" cap="none" baseline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12000" y="4518000"/>
            <a:ext cx="6930000" cy="972000"/>
          </a:xfrm>
        </p:spPr>
        <p:txBody>
          <a:bodyPr anchor="t"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631317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C1A5E9-D42C-4D43-8CA5-39B0F1DB5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66746D6-3E70-49E1-8B41-0A3455555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565B8CB-64D5-4936-8F86-950A5F848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0271-6094-4E3C-A42D-63A84EF7D2B9}" type="datetime1">
              <a:rPr lang="fi-FI" smtClean="0"/>
              <a:t>7.5.2020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00231BA-9E4C-454A-AA20-81787EFB2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E6DA02A-6C94-4B34-9C65-5F8A0BEE7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7534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C69458-A717-4EAB-8ECB-6673B0D05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25FED6C-9254-4D0D-8417-0CC6FBB12F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5180" y="1914833"/>
            <a:ext cx="5184000" cy="42660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F52451D-462F-4324-819D-5AEBFCE90E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3351" y="1914833"/>
            <a:ext cx="5184000" cy="42660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B521478-3113-468F-B523-9E429EB09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089C-1C4B-4492-9254-95622D323ECB}" type="datetime1">
              <a:rPr lang="fi-FI" smtClean="0"/>
              <a:t>7.5.2020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5FF3B8A-CF93-4362-88E6-1E11BC257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[Esityksen nimi]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8D948DA-032C-488C-8CB9-2AC2027C6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9253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9">
            <a:extLst>
              <a:ext uri="{FF2B5EF4-FFF2-40B4-BE49-F238E27FC236}">
                <a16:creationId xmlns:a16="http://schemas.microsoft.com/office/drawing/2014/main" id="{0700315B-21C2-4903-A3AB-D1CEE228BD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688" y="1163638"/>
            <a:ext cx="33877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91331965-5214-461C-BEB3-6F5370F8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0000" y="2538000"/>
            <a:ext cx="6930000" cy="1800000"/>
          </a:xfrm>
        </p:spPr>
        <p:txBody>
          <a:bodyPr anchor="b"/>
          <a:lstStyle>
            <a:lvl1pPr algn="r">
              <a:defRPr sz="5000" b="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4C0696-1858-4EE1-8103-E344FB59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0000" y="4518000"/>
            <a:ext cx="6930000" cy="9720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1" name="Kuvan paikkamerkki 7">
            <a:extLst>
              <a:ext uri="{FF2B5EF4-FFF2-40B4-BE49-F238E27FC236}">
                <a16:creationId xmlns:a16="http://schemas.microsoft.com/office/drawing/2014/main" id="{F46B695D-C2D4-4B0D-BD08-921E2077AFA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gray">
          <a:xfrm>
            <a:off x="216000" y="215409"/>
            <a:ext cx="5056518" cy="6427181"/>
          </a:xfrm>
          <a:custGeom>
            <a:avLst/>
            <a:gdLst>
              <a:gd name="connsiteX0" fmla="*/ 0 w 5056518"/>
              <a:gd name="connsiteY0" fmla="*/ 0 h 6427181"/>
              <a:gd name="connsiteX1" fmla="*/ 5056518 w 5056518"/>
              <a:gd name="connsiteY1" fmla="*/ 0 h 6427181"/>
              <a:gd name="connsiteX2" fmla="*/ 5056518 w 5056518"/>
              <a:gd name="connsiteY2" fmla="*/ 6427181 h 6427181"/>
              <a:gd name="connsiteX3" fmla="*/ 0 w 5056518"/>
              <a:gd name="connsiteY3" fmla="*/ 6427181 h 6427181"/>
              <a:gd name="connsiteX4" fmla="*/ 0 w 5056518"/>
              <a:gd name="connsiteY4" fmla="*/ 0 h 6427181"/>
              <a:gd name="connsiteX0" fmla="*/ 0 w 5056518"/>
              <a:gd name="connsiteY0" fmla="*/ 0 h 6427181"/>
              <a:gd name="connsiteX1" fmla="*/ 5056518 w 5056518"/>
              <a:gd name="connsiteY1" fmla="*/ 0 h 6427181"/>
              <a:gd name="connsiteX2" fmla="*/ 5056518 w 5056518"/>
              <a:gd name="connsiteY2" fmla="*/ 6427181 h 6427181"/>
              <a:gd name="connsiteX3" fmla="*/ 2389518 w 5056518"/>
              <a:gd name="connsiteY3" fmla="*/ 6423516 h 6427181"/>
              <a:gd name="connsiteX4" fmla="*/ 0 w 5056518"/>
              <a:gd name="connsiteY4" fmla="*/ 6427181 h 6427181"/>
              <a:gd name="connsiteX5" fmla="*/ 0 w 5056518"/>
              <a:gd name="connsiteY5" fmla="*/ 0 h 6427181"/>
              <a:gd name="connsiteX0" fmla="*/ 0 w 5056518"/>
              <a:gd name="connsiteY0" fmla="*/ 0 h 6427181"/>
              <a:gd name="connsiteX1" fmla="*/ 5056518 w 5056518"/>
              <a:gd name="connsiteY1" fmla="*/ 0 h 6427181"/>
              <a:gd name="connsiteX2" fmla="*/ 2389518 w 5056518"/>
              <a:gd name="connsiteY2" fmla="*/ 6423516 h 6427181"/>
              <a:gd name="connsiteX3" fmla="*/ 0 w 5056518"/>
              <a:gd name="connsiteY3" fmla="*/ 6427181 h 6427181"/>
              <a:gd name="connsiteX4" fmla="*/ 0 w 5056518"/>
              <a:gd name="connsiteY4" fmla="*/ 0 h 6427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6518" h="6427181">
                <a:moveTo>
                  <a:pt x="0" y="0"/>
                </a:moveTo>
                <a:lnTo>
                  <a:pt x="5056518" y="0"/>
                </a:lnTo>
                <a:lnTo>
                  <a:pt x="2389518" y="6423516"/>
                </a:lnTo>
                <a:lnTo>
                  <a:pt x="0" y="642718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>
            <a:noAutofit/>
          </a:bodyPr>
          <a:lstStyle>
            <a:lvl1pPr marL="0" indent="0" algn="ctr">
              <a:buNone/>
              <a:defRPr b="1" i="1"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76A1017-A778-41AD-ABCA-374221F3297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90EB6C6-A85E-4998-A5CC-EC838C59296C}" type="datetime1">
              <a:rPr lang="fi-FI" smtClean="0"/>
              <a:t>7.5.2020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C36BF7B-82FB-47DE-BC6C-33D7E24DE46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8357D08-F253-4894-A7BC-2A84ACA6939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1869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7">
            <a:extLst>
              <a:ext uri="{FF2B5EF4-FFF2-40B4-BE49-F238E27FC236}">
                <a16:creationId xmlns:a16="http://schemas.microsoft.com/office/drawing/2014/main" id="{FA5BAD44-FF61-4F7E-BE4C-3B35658E78B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20332" y="215409"/>
            <a:ext cx="5056518" cy="6427181"/>
          </a:xfrm>
          <a:custGeom>
            <a:avLst/>
            <a:gdLst>
              <a:gd name="connsiteX0" fmla="*/ 0 w 5056518"/>
              <a:gd name="connsiteY0" fmla="*/ 0 h 6427181"/>
              <a:gd name="connsiteX1" fmla="*/ 5056518 w 5056518"/>
              <a:gd name="connsiteY1" fmla="*/ 0 h 6427181"/>
              <a:gd name="connsiteX2" fmla="*/ 5056518 w 5056518"/>
              <a:gd name="connsiteY2" fmla="*/ 6427181 h 6427181"/>
              <a:gd name="connsiteX3" fmla="*/ 0 w 5056518"/>
              <a:gd name="connsiteY3" fmla="*/ 6427181 h 6427181"/>
              <a:gd name="connsiteX4" fmla="*/ 0 w 5056518"/>
              <a:gd name="connsiteY4" fmla="*/ 0 h 6427181"/>
              <a:gd name="connsiteX0" fmla="*/ 0 w 5056518"/>
              <a:gd name="connsiteY0" fmla="*/ 0 h 6427181"/>
              <a:gd name="connsiteX1" fmla="*/ 2379993 w 5056518"/>
              <a:gd name="connsiteY1" fmla="*/ 3666 h 6427181"/>
              <a:gd name="connsiteX2" fmla="*/ 5056518 w 5056518"/>
              <a:gd name="connsiteY2" fmla="*/ 0 h 6427181"/>
              <a:gd name="connsiteX3" fmla="*/ 5056518 w 5056518"/>
              <a:gd name="connsiteY3" fmla="*/ 6427181 h 6427181"/>
              <a:gd name="connsiteX4" fmla="*/ 0 w 5056518"/>
              <a:gd name="connsiteY4" fmla="*/ 6427181 h 6427181"/>
              <a:gd name="connsiteX5" fmla="*/ 0 w 5056518"/>
              <a:gd name="connsiteY5" fmla="*/ 0 h 6427181"/>
              <a:gd name="connsiteX0" fmla="*/ 0 w 5056518"/>
              <a:gd name="connsiteY0" fmla="*/ 0 h 6427181"/>
              <a:gd name="connsiteX1" fmla="*/ 2379993 w 5056518"/>
              <a:gd name="connsiteY1" fmla="*/ 3666 h 6427181"/>
              <a:gd name="connsiteX2" fmla="*/ 5056518 w 5056518"/>
              <a:gd name="connsiteY2" fmla="*/ 6427181 h 6427181"/>
              <a:gd name="connsiteX3" fmla="*/ 0 w 5056518"/>
              <a:gd name="connsiteY3" fmla="*/ 6427181 h 6427181"/>
              <a:gd name="connsiteX4" fmla="*/ 0 w 5056518"/>
              <a:gd name="connsiteY4" fmla="*/ 0 h 6427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6518" h="6427181">
                <a:moveTo>
                  <a:pt x="0" y="0"/>
                </a:moveTo>
                <a:lnTo>
                  <a:pt x="2379993" y="3666"/>
                </a:lnTo>
                <a:lnTo>
                  <a:pt x="5056518" y="6427181"/>
                </a:lnTo>
                <a:lnTo>
                  <a:pt x="0" y="642718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 anchor="ctr">
            <a:noAutofit/>
          </a:bodyPr>
          <a:lstStyle>
            <a:lvl1pPr marL="0" indent="0" algn="l">
              <a:buNone/>
              <a:defRPr b="1" i="1"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pic>
        <p:nvPicPr>
          <p:cNvPr id="7" name="Kuva 9">
            <a:extLst>
              <a:ext uri="{FF2B5EF4-FFF2-40B4-BE49-F238E27FC236}">
                <a16:creationId xmlns:a16="http://schemas.microsoft.com/office/drawing/2014/main" id="{0700315B-21C2-4903-A3AB-D1CEE228BD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688" y="1163638"/>
            <a:ext cx="33877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91331965-5214-461C-BEB3-6F5370F8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0000" y="2538000"/>
            <a:ext cx="6930000" cy="1800000"/>
          </a:xfrm>
        </p:spPr>
        <p:txBody>
          <a:bodyPr anchor="b"/>
          <a:lstStyle>
            <a:lvl1pPr algn="r">
              <a:defRPr sz="5000" b="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4C0696-1858-4EE1-8103-E344FB59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0000" y="4518000"/>
            <a:ext cx="6930000" cy="9720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8" name="Tekstin paikkamerkki 17">
            <a:extLst>
              <a:ext uri="{FF2B5EF4-FFF2-40B4-BE49-F238E27FC236}">
                <a16:creationId xmlns:a16="http://schemas.microsoft.com/office/drawing/2014/main" id="{B6283D44-332F-4D14-98C4-07FB68CBB84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flipV="1">
            <a:off x="215897" y="215900"/>
            <a:ext cx="5060950" cy="2098675"/>
          </a:xfrm>
          <a:prstGeom prst="rtTriangle">
            <a:avLst/>
          </a:prstGeom>
          <a:solidFill>
            <a:srgbClr val="00AEB2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noFill/>
              </a:defRPr>
            </a:lvl1pPr>
          </a:lstStyle>
          <a:p>
            <a:pPr lvl="0"/>
            <a:r>
              <a:rPr lang="fi-FI" dirty="0"/>
              <a:t>ei tekstiä tähän2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8EFFF2B-828E-457A-9813-732B73E0EA3F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31C0D63-9DE0-42AC-80D3-A971439E5439}" type="datetime1">
              <a:rPr lang="fi-FI" smtClean="0"/>
              <a:t>7.5.2020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04D34CC-D392-47E9-A07B-4238215DCC26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06B3E82-5D99-4A81-BC1E-1FFD59BDE28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9498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181FD25-2BF1-4554-900A-0BB0B0481F3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16767" y="1915334"/>
            <a:ext cx="5184000" cy="43200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Lisää otsikko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44F9D91-A551-4850-8459-2412B2CD7B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767" y="2347333"/>
            <a:ext cx="5184000" cy="38160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2F0E0C8E-87A3-4998-A6FB-C3FBD168678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915334"/>
            <a:ext cx="5184000" cy="43200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Lisää otsikko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83105CA-AD84-4C63-A3F9-E238BA49B8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47333"/>
            <a:ext cx="5184000" cy="38160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07BA898F-CCE9-4DB1-A3B5-4988E3853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31F26-CE89-43D2-A8D6-AAD885B81AAD}" type="datetime1">
              <a:rPr lang="fi-FI" smtClean="0"/>
              <a:t>7.5.2020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6165415A-CD5D-4B23-8B7D-5794B6970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[Esityksen nimi]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968FC8D-1ECB-4BA6-BDB9-52373ECFF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Otsikko 9">
            <a:extLst>
              <a:ext uri="{FF2B5EF4-FFF2-40B4-BE49-F238E27FC236}">
                <a16:creationId xmlns:a16="http://schemas.microsoft.com/office/drawing/2014/main" id="{EF542232-B672-4C32-A8F2-74DBFBABB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912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Väliotsikkodia">
    <p:bg>
      <p:bgPr>
        <a:solidFill>
          <a:srgbClr val="00AE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92000" y="2538000"/>
            <a:ext cx="6930000" cy="1800000"/>
          </a:xfrm>
        </p:spPr>
        <p:txBody>
          <a:bodyPr anchor="b">
            <a:noAutofit/>
          </a:bodyPr>
          <a:lstStyle>
            <a:lvl1pPr algn="r">
              <a:defRPr sz="5000" b="0" cap="none" baseline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392000" y="4518000"/>
            <a:ext cx="6930000" cy="972000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662BE981-6785-4A7C-82B1-ACDBE1F3E645}"/>
              </a:ext>
            </a:extLst>
          </p:cNvPr>
          <p:cNvSpPr>
            <a:spLocks noEditPoints="1"/>
          </p:cNvSpPr>
          <p:nvPr/>
        </p:nvSpPr>
        <p:spPr bwMode="white">
          <a:xfrm>
            <a:off x="0" y="0"/>
            <a:ext cx="12193588" cy="6858000"/>
          </a:xfrm>
          <a:custGeom>
            <a:avLst/>
            <a:gdLst>
              <a:gd name="T0" fmla="*/ 0 w 33867"/>
              <a:gd name="T1" fmla="*/ 0 h 19050"/>
              <a:gd name="T2" fmla="*/ 2147483646 w 33867"/>
              <a:gd name="T3" fmla="*/ 0 h 19050"/>
              <a:gd name="T4" fmla="*/ 2147483646 w 33867"/>
              <a:gd name="T5" fmla="*/ 2147483646 h 19050"/>
              <a:gd name="T6" fmla="*/ 0 w 33867"/>
              <a:gd name="T7" fmla="*/ 2147483646 h 19050"/>
              <a:gd name="T8" fmla="*/ 0 w 33867"/>
              <a:gd name="T9" fmla="*/ 0 h 19050"/>
              <a:gd name="T10" fmla="*/ 2147483646 w 33867"/>
              <a:gd name="T11" fmla="*/ 2147483646 h 19050"/>
              <a:gd name="T12" fmla="*/ 2147483646 w 33867"/>
              <a:gd name="T13" fmla="*/ 2147483646 h 19050"/>
              <a:gd name="T14" fmla="*/ 2147483646 w 33867"/>
              <a:gd name="T15" fmla="*/ 2147483646 h 19050"/>
              <a:gd name="T16" fmla="*/ 2147483646 w 33867"/>
              <a:gd name="T17" fmla="*/ 2147483646 h 19050"/>
              <a:gd name="T18" fmla="*/ 2147483646 w 33867"/>
              <a:gd name="T19" fmla="*/ 2147483646 h 19050"/>
              <a:gd name="T20" fmla="*/ 2147483646 w 33867"/>
              <a:gd name="T21" fmla="*/ 2147483646 h 1905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3867" h="19050">
                <a:moveTo>
                  <a:pt x="0" y="0"/>
                </a:moveTo>
                <a:lnTo>
                  <a:pt x="33867" y="0"/>
                </a:lnTo>
                <a:lnTo>
                  <a:pt x="33867" y="19050"/>
                </a:lnTo>
                <a:lnTo>
                  <a:pt x="0" y="19050"/>
                </a:lnTo>
                <a:lnTo>
                  <a:pt x="0" y="0"/>
                </a:lnTo>
                <a:close/>
                <a:moveTo>
                  <a:pt x="33270" y="18450"/>
                </a:moveTo>
                <a:lnTo>
                  <a:pt x="5861" y="18450"/>
                </a:lnTo>
                <a:lnTo>
                  <a:pt x="600" y="16257"/>
                </a:lnTo>
                <a:lnTo>
                  <a:pt x="600" y="600"/>
                </a:lnTo>
                <a:lnTo>
                  <a:pt x="33270" y="600"/>
                </a:lnTo>
                <a:lnTo>
                  <a:pt x="33270" y="184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pic>
        <p:nvPicPr>
          <p:cNvPr id="13" name="Kuva 11">
            <a:extLst>
              <a:ext uri="{FF2B5EF4-FFF2-40B4-BE49-F238E27FC236}">
                <a16:creationId xmlns:a16="http://schemas.microsoft.com/office/drawing/2014/main" id="{65B3D21D-D2FF-4E63-ACEC-CAD9930156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6478588"/>
            <a:ext cx="117316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E7466B7-5E51-46C7-81ED-A537C82FEB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60000" y="6435396"/>
            <a:ext cx="187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927403-F3FE-4776-8232-7314E776BC58}" type="datetime1">
              <a:rPr lang="fi-FI" smtClean="0"/>
              <a:t>7.5.2020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3BFE950-CC6B-4093-8BCF-D2FD28F8E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4000" y="6435396"/>
            <a:ext cx="41148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[Esityksen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D728AFC-E181-4ACB-83B0-B2ADA427B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4000" y="6435396"/>
            <a:ext cx="684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8547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Kuvan paikkamerkki 7">
            <a:extLst>
              <a:ext uri="{FF2B5EF4-FFF2-40B4-BE49-F238E27FC236}">
                <a16:creationId xmlns:a16="http://schemas.microsoft.com/office/drawing/2014/main" id="{E2CE5E2D-B787-49DF-83D8-31DBA26301D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gray">
          <a:xfrm>
            <a:off x="219075" y="215409"/>
            <a:ext cx="11765027" cy="6427181"/>
          </a:xfrm>
          <a:custGeom>
            <a:avLst/>
            <a:gdLst>
              <a:gd name="connsiteX0" fmla="*/ 0 w 11763771"/>
              <a:gd name="connsiteY0" fmla="*/ 0 h 6427181"/>
              <a:gd name="connsiteX1" fmla="*/ 11763771 w 11763771"/>
              <a:gd name="connsiteY1" fmla="*/ 0 h 6427181"/>
              <a:gd name="connsiteX2" fmla="*/ 11763771 w 11763771"/>
              <a:gd name="connsiteY2" fmla="*/ 6427181 h 6427181"/>
              <a:gd name="connsiteX3" fmla="*/ 0 w 11763771"/>
              <a:gd name="connsiteY3" fmla="*/ 6427181 h 6427181"/>
              <a:gd name="connsiteX4" fmla="*/ 0 w 11763771"/>
              <a:gd name="connsiteY4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5027 w 11765027"/>
              <a:gd name="connsiteY2" fmla="*/ 6427181 h 6427181"/>
              <a:gd name="connsiteX3" fmla="*/ 1256 w 11765027"/>
              <a:gd name="connsiteY3" fmla="*/ 6427181 h 6427181"/>
              <a:gd name="connsiteX4" fmla="*/ 0 w 11765027"/>
              <a:gd name="connsiteY4" fmla="*/ 5604366 h 6427181"/>
              <a:gd name="connsiteX5" fmla="*/ 1256 w 11765027"/>
              <a:gd name="connsiteY5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5027 w 11765027"/>
              <a:gd name="connsiteY2" fmla="*/ 6427181 h 6427181"/>
              <a:gd name="connsiteX3" fmla="*/ 1981200 w 11765027"/>
              <a:gd name="connsiteY3" fmla="*/ 6423516 h 6427181"/>
              <a:gd name="connsiteX4" fmla="*/ 1256 w 11765027"/>
              <a:gd name="connsiteY4" fmla="*/ 6427181 h 6427181"/>
              <a:gd name="connsiteX5" fmla="*/ 0 w 11765027"/>
              <a:gd name="connsiteY5" fmla="*/ 5604366 h 6427181"/>
              <a:gd name="connsiteX6" fmla="*/ 1256 w 11765027"/>
              <a:gd name="connsiteY6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5027 w 11765027"/>
              <a:gd name="connsiteY2" fmla="*/ 6427181 h 6427181"/>
              <a:gd name="connsiteX3" fmla="*/ 1981200 w 11765027"/>
              <a:gd name="connsiteY3" fmla="*/ 6423516 h 6427181"/>
              <a:gd name="connsiteX4" fmla="*/ 0 w 11765027"/>
              <a:gd name="connsiteY4" fmla="*/ 5604366 h 6427181"/>
              <a:gd name="connsiteX5" fmla="*/ 1256 w 11765027"/>
              <a:gd name="connsiteY5" fmla="*/ 0 h 6427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65027" h="6427181">
                <a:moveTo>
                  <a:pt x="1256" y="0"/>
                </a:moveTo>
                <a:lnTo>
                  <a:pt x="11765027" y="0"/>
                </a:lnTo>
                <a:lnTo>
                  <a:pt x="11765027" y="6427181"/>
                </a:lnTo>
                <a:lnTo>
                  <a:pt x="1981200" y="6423516"/>
                </a:lnTo>
                <a:lnTo>
                  <a:pt x="0" y="5604366"/>
                </a:lnTo>
                <a:cubicBezTo>
                  <a:pt x="419" y="3736244"/>
                  <a:pt x="837" y="1868122"/>
                  <a:pt x="125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>
            <a:noAutofit/>
          </a:bodyPr>
          <a:lstStyle>
            <a:lvl1pPr marL="0" indent="0" algn="ctr">
              <a:buNone/>
              <a:defRPr b="1" i="1"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1331965-5214-461C-BEB3-6F5370F8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0000" y="2538000"/>
            <a:ext cx="6930000" cy="1800000"/>
          </a:xfrm>
        </p:spPr>
        <p:txBody>
          <a:bodyPr anchor="b"/>
          <a:lstStyle>
            <a:lvl1pPr algn="r"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4C0696-1858-4EE1-8103-E344FB59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0000" y="4518000"/>
            <a:ext cx="6930000" cy="9720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9169D6F5-1440-4AD1-BFD2-06029438D07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80C5876-4AA1-4C6E-8FB3-FD23DD8E16E2}" type="datetime1">
              <a:rPr lang="fi-FI" smtClean="0"/>
              <a:t>7.5.2020</a:t>
            </a:fld>
            <a:endParaRPr lang="fi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4363EDDE-ADD3-4504-8A94-8E34C40C841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[Esityksen nimi]</a:t>
            </a:r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62C44236-A5A3-44F0-A1ED-F788F96664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5147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7">
            <a:extLst>
              <a:ext uri="{FF2B5EF4-FFF2-40B4-BE49-F238E27FC236}">
                <a16:creationId xmlns:a16="http://schemas.microsoft.com/office/drawing/2014/main" id="{2F752B8B-F8DD-4994-9268-4B71BF1A1C3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gray">
          <a:xfrm>
            <a:off x="219075" y="215409"/>
            <a:ext cx="11765027" cy="5566266"/>
          </a:xfrm>
          <a:custGeom>
            <a:avLst/>
            <a:gdLst>
              <a:gd name="connsiteX0" fmla="*/ 0 w 11763771"/>
              <a:gd name="connsiteY0" fmla="*/ 0 h 6427181"/>
              <a:gd name="connsiteX1" fmla="*/ 11763771 w 11763771"/>
              <a:gd name="connsiteY1" fmla="*/ 0 h 6427181"/>
              <a:gd name="connsiteX2" fmla="*/ 11763771 w 11763771"/>
              <a:gd name="connsiteY2" fmla="*/ 6427181 h 6427181"/>
              <a:gd name="connsiteX3" fmla="*/ 0 w 11763771"/>
              <a:gd name="connsiteY3" fmla="*/ 6427181 h 6427181"/>
              <a:gd name="connsiteX4" fmla="*/ 0 w 11763771"/>
              <a:gd name="connsiteY4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5027 w 11765027"/>
              <a:gd name="connsiteY2" fmla="*/ 6427181 h 6427181"/>
              <a:gd name="connsiteX3" fmla="*/ 1256 w 11765027"/>
              <a:gd name="connsiteY3" fmla="*/ 6427181 h 6427181"/>
              <a:gd name="connsiteX4" fmla="*/ 0 w 11765027"/>
              <a:gd name="connsiteY4" fmla="*/ 5566266 h 6427181"/>
              <a:gd name="connsiteX5" fmla="*/ 1256 w 11765027"/>
              <a:gd name="connsiteY5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3375 w 11765027"/>
              <a:gd name="connsiteY2" fmla="*/ 670416 h 6427181"/>
              <a:gd name="connsiteX3" fmla="*/ 11765027 w 11765027"/>
              <a:gd name="connsiteY3" fmla="*/ 6427181 h 6427181"/>
              <a:gd name="connsiteX4" fmla="*/ 1256 w 11765027"/>
              <a:gd name="connsiteY4" fmla="*/ 6427181 h 6427181"/>
              <a:gd name="connsiteX5" fmla="*/ 0 w 11765027"/>
              <a:gd name="connsiteY5" fmla="*/ 5566266 h 6427181"/>
              <a:gd name="connsiteX6" fmla="*/ 1256 w 11765027"/>
              <a:gd name="connsiteY6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3375 w 11765027"/>
              <a:gd name="connsiteY2" fmla="*/ 670416 h 6427181"/>
              <a:gd name="connsiteX3" fmla="*/ 1256 w 11765027"/>
              <a:gd name="connsiteY3" fmla="*/ 6427181 h 6427181"/>
              <a:gd name="connsiteX4" fmla="*/ 0 w 11765027"/>
              <a:gd name="connsiteY4" fmla="*/ 5566266 h 6427181"/>
              <a:gd name="connsiteX5" fmla="*/ 1256 w 11765027"/>
              <a:gd name="connsiteY5" fmla="*/ 0 h 6427181"/>
              <a:gd name="connsiteX0" fmla="*/ 1256 w 11765027"/>
              <a:gd name="connsiteY0" fmla="*/ 0 h 5568517"/>
              <a:gd name="connsiteX1" fmla="*/ 11765027 w 11765027"/>
              <a:gd name="connsiteY1" fmla="*/ 0 h 5568517"/>
              <a:gd name="connsiteX2" fmla="*/ 11763375 w 11765027"/>
              <a:gd name="connsiteY2" fmla="*/ 670416 h 5568517"/>
              <a:gd name="connsiteX3" fmla="*/ 0 w 11765027"/>
              <a:gd name="connsiteY3" fmla="*/ 5566266 h 5568517"/>
              <a:gd name="connsiteX4" fmla="*/ 1256 w 11765027"/>
              <a:gd name="connsiteY4" fmla="*/ 0 h 5568517"/>
              <a:gd name="connsiteX0" fmla="*/ 1256 w 11765027"/>
              <a:gd name="connsiteY0" fmla="*/ 0 h 5566266"/>
              <a:gd name="connsiteX1" fmla="*/ 11765027 w 11765027"/>
              <a:gd name="connsiteY1" fmla="*/ 0 h 5566266"/>
              <a:gd name="connsiteX2" fmla="*/ 11763375 w 11765027"/>
              <a:gd name="connsiteY2" fmla="*/ 670416 h 5566266"/>
              <a:gd name="connsiteX3" fmla="*/ 0 w 11765027"/>
              <a:gd name="connsiteY3" fmla="*/ 5566266 h 5566266"/>
              <a:gd name="connsiteX4" fmla="*/ 1256 w 11765027"/>
              <a:gd name="connsiteY4" fmla="*/ 0 h 5566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65027" h="5566266">
                <a:moveTo>
                  <a:pt x="1256" y="0"/>
                </a:moveTo>
                <a:lnTo>
                  <a:pt x="11765027" y="0"/>
                </a:lnTo>
                <a:cubicBezTo>
                  <a:pt x="11764476" y="223472"/>
                  <a:pt x="11763926" y="446944"/>
                  <a:pt x="11763375" y="670416"/>
                </a:cubicBezTo>
                <a:lnTo>
                  <a:pt x="0" y="5566266"/>
                </a:lnTo>
                <a:cubicBezTo>
                  <a:pt x="419" y="3710844"/>
                  <a:pt x="837" y="1855422"/>
                  <a:pt x="125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>
            <a:noAutofit/>
          </a:bodyPr>
          <a:lstStyle>
            <a:lvl1pPr marL="0" indent="0" algn="ctr">
              <a:buNone/>
              <a:defRPr b="1" i="1"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1331965-5214-461C-BEB3-6F5370F8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0000" y="2538000"/>
            <a:ext cx="6930000" cy="1800000"/>
          </a:xfrm>
        </p:spPr>
        <p:txBody>
          <a:bodyPr anchor="b"/>
          <a:lstStyle>
            <a:lvl1pPr algn="r">
              <a:defRPr sz="5000" b="0">
                <a:solidFill>
                  <a:srgbClr val="018285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4C0696-1858-4EE1-8103-E344FB59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0000" y="4518000"/>
            <a:ext cx="6930000" cy="9720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C38B32D-C7A5-4162-B6B4-7DC8E1487CF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FB5A4EF-9420-4012-950C-1C44BB439EBF}" type="datetime1">
              <a:rPr lang="fi-FI" smtClean="0"/>
              <a:t>7.5.2020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81E6807-8ABE-4EA4-A52C-2C7FFAFA222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/>
              <a:t>[Esityksen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4E2A3C5-3133-4EF7-9D6E-5D4F2A8DCF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6110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0C829BA-2C9F-4C7E-8A47-3D9F9CC8D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612000"/>
            <a:ext cx="10746000" cy="1108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F62209A-AF68-492D-AC06-25DBD3C0C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000" y="1908000"/>
            <a:ext cx="10746000" cy="426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E94F4B6-6E26-4DFB-852C-F2285979FA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60000" y="6435396"/>
            <a:ext cx="18720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35C6937E-FE12-48F4-96CB-142DDB3195E2}" type="datetime1">
              <a:rPr lang="fi-FI" smtClean="0"/>
              <a:pPr/>
              <a:t>7.5.2020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57077C5-42E2-4285-A08A-7508B46353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4000" y="6435396"/>
            <a:ext cx="41148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fi-FI" dirty="0" smtClean="0"/>
              <a:t>[Esityksen nimi]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EE4E371-AE67-45EA-BF47-9E71271783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04000" y="6435396"/>
            <a:ext cx="6840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97DE6E4-DC77-456C-872A-552B509F49AF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7" name="Kuva 11">
            <a:extLst>
              <a:ext uri="{FF2B5EF4-FFF2-40B4-BE49-F238E27FC236}">
                <a16:creationId xmlns:a16="http://schemas.microsoft.com/office/drawing/2014/main" id="{FF450953-E86B-4CE1-A3E6-114DAF0494AD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6478588"/>
            <a:ext cx="117316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2116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018285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90000"/>
        </a:lnSpc>
        <a:spcBef>
          <a:spcPts val="1200"/>
        </a:spcBef>
        <a:buClr>
          <a:srgbClr val="018285"/>
        </a:buClr>
        <a:buFont typeface="Wingdings 3" panose="05040102010807070707" pitchFamily="18" charset="2"/>
        <a:buChar char="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270000" algn="l" defTabSz="914400" rtl="0" eaLnBrk="1" latinLnBrk="0" hangingPunct="1">
        <a:lnSpc>
          <a:spcPct val="90000"/>
        </a:lnSpc>
        <a:spcBef>
          <a:spcPts val="1200"/>
        </a:spcBef>
        <a:buClr>
          <a:srgbClr val="018285"/>
        </a:buClr>
        <a:buFont typeface="Wingdings 3" panose="05040102010807070707" pitchFamily="18" charset="2"/>
        <a:buChar char="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8000" indent="-270000" algn="l" defTabSz="914400" rtl="0" eaLnBrk="1" latinLnBrk="0" hangingPunct="1">
        <a:lnSpc>
          <a:spcPct val="90000"/>
        </a:lnSpc>
        <a:spcBef>
          <a:spcPts val="1200"/>
        </a:spcBef>
        <a:buClr>
          <a:srgbClr val="018285"/>
        </a:buClr>
        <a:buFont typeface="Wingdings 3" panose="05040102010807070707" pitchFamily="18" charset="2"/>
        <a:buChar char="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80000" indent="-270000" algn="l" defTabSz="914400" rtl="0" eaLnBrk="1" latinLnBrk="0" hangingPunct="1">
        <a:lnSpc>
          <a:spcPct val="90000"/>
        </a:lnSpc>
        <a:spcBef>
          <a:spcPts val="1200"/>
        </a:spcBef>
        <a:buClr>
          <a:srgbClr val="018285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68000" indent="-270000" algn="l" defTabSz="914400" rtl="0" eaLnBrk="1" latinLnBrk="0" hangingPunct="1">
        <a:lnSpc>
          <a:spcPct val="90000"/>
        </a:lnSpc>
        <a:spcBef>
          <a:spcPts val="1200"/>
        </a:spcBef>
        <a:buClr>
          <a:srgbClr val="018285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56000" indent="-270000" algn="l" defTabSz="914400" rtl="0" eaLnBrk="1" latinLnBrk="0" hangingPunct="1">
        <a:lnSpc>
          <a:spcPct val="90000"/>
        </a:lnSpc>
        <a:spcBef>
          <a:spcPts val="600"/>
        </a:spcBef>
        <a:buClr>
          <a:srgbClr val="018285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44000" indent="-270000" algn="l" defTabSz="914400" rtl="0" eaLnBrk="1" latinLnBrk="0" hangingPunct="1">
        <a:lnSpc>
          <a:spcPct val="90000"/>
        </a:lnSpc>
        <a:spcBef>
          <a:spcPts val="600"/>
        </a:spcBef>
        <a:buClr>
          <a:srgbClr val="018285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68000" indent="-270000" algn="l" defTabSz="914400" rtl="0" eaLnBrk="1" latinLnBrk="0" hangingPunct="1">
        <a:lnSpc>
          <a:spcPct val="90000"/>
        </a:lnSpc>
        <a:spcBef>
          <a:spcPts val="600"/>
        </a:spcBef>
        <a:buClr>
          <a:srgbClr val="018285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20000" indent="-270000" algn="l" defTabSz="914400" rtl="0" eaLnBrk="1" latinLnBrk="0" hangingPunct="1">
        <a:lnSpc>
          <a:spcPct val="90000"/>
        </a:lnSpc>
        <a:spcBef>
          <a:spcPts val="600"/>
        </a:spcBef>
        <a:buClr>
          <a:srgbClr val="018285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79">
          <p15:clr>
            <a:srgbClr val="F26B43"/>
          </p15:clr>
        </p15:guide>
        <p15:guide id="3" pos="7158">
          <p15:clr>
            <a:srgbClr val="F26B43"/>
          </p15:clr>
        </p15:guide>
        <p15:guide id="4" orient="horz" pos="1089">
          <p15:clr>
            <a:srgbClr val="F26B43"/>
          </p15:clr>
        </p15:guide>
        <p15:guide id="5" orient="horz" pos="1201">
          <p15:clr>
            <a:srgbClr val="F26B43"/>
          </p15:clr>
        </p15:guide>
        <p15:guide id="6" orient="horz" pos="3892">
          <p15:clr>
            <a:srgbClr val="F26B43"/>
          </p15:clr>
        </p15:guide>
        <p15:guide id="7" orient="horz" pos="379">
          <p15:clr>
            <a:srgbClr val="F26B43"/>
          </p15:clr>
        </p15:guide>
        <p15:guide id="8" orient="horz" pos="418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raficom.fi/sv/vara-tjanster/anmalan-om-fardigstallande-av-vattenbyggnadskonstrukti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>
            <a:extLst>
              <a:ext uri="{FF2B5EF4-FFF2-40B4-BE49-F238E27FC236}">
                <a16:creationId xmlns:a16="http://schemas.microsoft.com/office/drawing/2014/main" id="{E36961EE-DECA-4B02-BE40-2886B187B3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0000" y="2132856"/>
            <a:ext cx="6930000" cy="2205144"/>
          </a:xfrm>
        </p:spPr>
        <p:txBody>
          <a:bodyPr/>
          <a:lstStyle/>
          <a:p>
            <a:r>
              <a:rPr lang="fi-FI" dirty="0" err="1" smtClean="0"/>
              <a:t>Farledshållning</a:t>
            </a:r>
            <a:r>
              <a:rPr lang="fi-FI" dirty="0" smtClean="0"/>
              <a:t> och </a:t>
            </a:r>
            <a:r>
              <a:rPr lang="fi-FI" dirty="0" err="1" smtClean="0"/>
              <a:t>vattenhushållnings-projekt</a:t>
            </a:r>
            <a:r>
              <a:rPr lang="fi-FI" dirty="0" smtClean="0"/>
              <a:t>  </a:t>
            </a:r>
            <a:endParaRPr lang="fi-FI" dirty="0"/>
          </a:p>
        </p:txBody>
      </p:sp>
      <p:sp>
        <p:nvSpPr>
          <p:cNvPr id="10" name="Alaotsikko 9">
            <a:extLst>
              <a:ext uri="{FF2B5EF4-FFF2-40B4-BE49-F238E27FC236}">
                <a16:creationId xmlns:a16="http://schemas.microsoft.com/office/drawing/2014/main" id="{3E79B920-5296-4EDE-939D-98A068B5A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0000" y="5157192"/>
            <a:ext cx="6930000" cy="972000"/>
          </a:xfrm>
        </p:spPr>
        <p:txBody>
          <a:bodyPr/>
          <a:lstStyle/>
          <a:p>
            <a:r>
              <a:rPr lang="fi-FI" dirty="0" smtClean="0"/>
              <a:t>Jani Koiranen, Traficom</a:t>
            </a:r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C79B699-623B-4745-8EFD-D0DE1869D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AA45C-C6D5-44E0-A7C3-11C4F37DB9B8}" type="datetime1">
              <a:rPr lang="fi-FI" smtClean="0"/>
              <a:t>7.5.2020</a:t>
            </a:fld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7E411B0-F7CF-40BE-BFBB-378AA2292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6A51-8810-4865-8945-16E6E50C8EFD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8836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0D6A3F2-3176-400B-9F7B-F7A1CC1CE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0" y="87952"/>
            <a:ext cx="10746000" cy="1108800"/>
          </a:xfrm>
        </p:spPr>
        <p:txBody>
          <a:bodyPr/>
          <a:lstStyle/>
          <a:p>
            <a:r>
              <a:rPr lang="fi-FI" dirty="0" err="1" smtClean="0"/>
              <a:t>Utlåtanden</a:t>
            </a:r>
            <a:r>
              <a:rPr lang="fi-FI" dirty="0" smtClean="0"/>
              <a:t> om </a:t>
            </a:r>
            <a:r>
              <a:rPr lang="fi-FI" dirty="0" err="1" smtClean="0"/>
              <a:t>tillståndspliktiga</a:t>
            </a:r>
            <a:r>
              <a:rPr lang="fi-FI" dirty="0" smtClean="0"/>
              <a:t> </a:t>
            </a:r>
            <a:r>
              <a:rPr lang="fi-FI" dirty="0" err="1" smtClean="0"/>
              <a:t>vatten-hushållningsprojekt</a:t>
            </a:r>
            <a:r>
              <a:rPr lang="fi-FI" dirty="0" smtClean="0"/>
              <a:t> </a:t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26E8E13-0DA2-4679-9F49-E2E83705D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980728"/>
            <a:ext cx="10746000" cy="5400600"/>
          </a:xfrm>
        </p:spPr>
        <p:txBody>
          <a:bodyPr/>
          <a:lstStyle/>
          <a:p>
            <a:r>
              <a:rPr lang="fi-FI" sz="2000" dirty="0" err="1" smtClean="0"/>
              <a:t>Regionförvaltningsverken</a:t>
            </a:r>
            <a:r>
              <a:rPr lang="fi-FI" sz="2000" dirty="0" smtClean="0"/>
              <a:t> </a:t>
            </a:r>
            <a:r>
              <a:rPr lang="fi-FI" sz="2000" dirty="0" err="1" smtClean="0"/>
              <a:t>sänder</a:t>
            </a:r>
            <a:r>
              <a:rPr lang="fi-FI" sz="2000" dirty="0" smtClean="0"/>
              <a:t> </a:t>
            </a:r>
            <a:r>
              <a:rPr lang="fi-FI" sz="2000" dirty="0" err="1" smtClean="0"/>
              <a:t>kungörelser</a:t>
            </a:r>
            <a:r>
              <a:rPr lang="fi-FI" sz="2000" dirty="0" smtClean="0"/>
              <a:t>, </a:t>
            </a:r>
            <a:r>
              <a:rPr lang="fi-FI" sz="2000" dirty="0" err="1" smtClean="0"/>
              <a:t>remisser</a:t>
            </a:r>
            <a:r>
              <a:rPr lang="fi-FI" sz="2000" dirty="0" smtClean="0"/>
              <a:t> och </a:t>
            </a:r>
            <a:r>
              <a:rPr lang="fi-FI" sz="2000" dirty="0" err="1" smtClean="0"/>
              <a:t>beslut</a:t>
            </a:r>
            <a:r>
              <a:rPr lang="fi-FI" sz="2000" dirty="0" smtClean="0"/>
              <a:t> </a:t>
            </a:r>
            <a:r>
              <a:rPr lang="fi-FI" sz="2000" dirty="0" err="1" smtClean="0"/>
              <a:t>som</a:t>
            </a:r>
            <a:r>
              <a:rPr lang="fi-FI" sz="2000" dirty="0" smtClean="0"/>
              <a:t> </a:t>
            </a:r>
            <a:r>
              <a:rPr lang="fi-FI" sz="2000" dirty="0" err="1" smtClean="0"/>
              <a:t>gäller</a:t>
            </a:r>
            <a:r>
              <a:rPr lang="fi-FI" sz="2000" dirty="0" smtClean="0"/>
              <a:t> </a:t>
            </a:r>
            <a:r>
              <a:rPr lang="fi-FI" sz="2000" dirty="0" err="1" smtClean="0"/>
              <a:t>ansökningar</a:t>
            </a:r>
            <a:r>
              <a:rPr lang="fi-FI" sz="2000" dirty="0" smtClean="0"/>
              <a:t> om </a:t>
            </a:r>
            <a:r>
              <a:rPr lang="fi-FI" sz="2000" dirty="0" err="1" smtClean="0"/>
              <a:t>tillstånd</a:t>
            </a:r>
            <a:r>
              <a:rPr lang="fi-FI" sz="2000" dirty="0" smtClean="0"/>
              <a:t> </a:t>
            </a:r>
            <a:r>
              <a:rPr lang="fi-FI" sz="2000" dirty="0" err="1" smtClean="0"/>
              <a:t>enligt</a:t>
            </a:r>
            <a:r>
              <a:rPr lang="fi-FI" sz="2000" dirty="0" smtClean="0"/>
              <a:t> </a:t>
            </a:r>
            <a:r>
              <a:rPr lang="fi-FI" sz="2000" dirty="0" err="1" smtClean="0"/>
              <a:t>vattenlagen</a:t>
            </a:r>
            <a:r>
              <a:rPr lang="fi-FI" sz="2000" dirty="0" smtClean="0"/>
              <a:t> till Traficom för </a:t>
            </a:r>
            <a:r>
              <a:rPr lang="fi-FI" sz="2000" dirty="0" err="1" smtClean="0"/>
              <a:t>kännedom</a:t>
            </a:r>
            <a:r>
              <a:rPr lang="fi-FI" sz="2000" dirty="0" smtClean="0"/>
              <a:t>.</a:t>
            </a:r>
          </a:p>
          <a:p>
            <a:r>
              <a:rPr lang="fi-FI" sz="2000" dirty="0"/>
              <a:t>Traficom </a:t>
            </a:r>
            <a:r>
              <a:rPr lang="fi-FI" sz="2000" dirty="0" err="1" smtClean="0"/>
              <a:t>ger</a:t>
            </a:r>
            <a:r>
              <a:rPr lang="fi-FI" sz="2000" dirty="0" smtClean="0"/>
              <a:t> </a:t>
            </a:r>
            <a:r>
              <a:rPr lang="fi-FI" sz="2000" dirty="0" err="1" smtClean="0"/>
              <a:t>utlåtanden</a:t>
            </a:r>
            <a:r>
              <a:rPr lang="fi-FI" sz="2000" dirty="0" smtClean="0"/>
              <a:t> om </a:t>
            </a:r>
            <a:r>
              <a:rPr lang="fi-FI" sz="2000" dirty="0" err="1" smtClean="0"/>
              <a:t>projekt</a:t>
            </a:r>
            <a:r>
              <a:rPr lang="fi-FI" sz="2000" dirty="0" smtClean="0"/>
              <a:t> </a:t>
            </a:r>
            <a:r>
              <a:rPr lang="fi-FI" sz="2000" dirty="0" err="1" smtClean="0"/>
              <a:t>som</a:t>
            </a:r>
            <a:r>
              <a:rPr lang="fi-FI" sz="2000" dirty="0" smtClean="0"/>
              <a:t> </a:t>
            </a:r>
            <a:r>
              <a:rPr lang="fi-FI" sz="2000" dirty="0" err="1" smtClean="0"/>
              <a:t>kan</a:t>
            </a:r>
            <a:r>
              <a:rPr lang="fi-FI" sz="2000" dirty="0" smtClean="0"/>
              <a:t> </a:t>
            </a:r>
            <a:r>
              <a:rPr lang="fi-FI" sz="2000" dirty="0" err="1" smtClean="0"/>
              <a:t>påverka</a:t>
            </a:r>
            <a:r>
              <a:rPr lang="fi-FI" sz="2000" dirty="0" smtClean="0"/>
              <a:t> </a:t>
            </a:r>
            <a:r>
              <a:rPr lang="fi-FI" sz="2000" dirty="0" err="1" smtClean="0"/>
              <a:t>farlederna</a:t>
            </a:r>
            <a:r>
              <a:rPr lang="fi-FI" sz="2000" dirty="0" smtClean="0"/>
              <a:t>, </a:t>
            </a:r>
            <a:r>
              <a:rPr lang="fi-FI" sz="2000" dirty="0" err="1" smtClean="0"/>
              <a:t>farledshållningen</a:t>
            </a:r>
            <a:r>
              <a:rPr lang="fi-FI" sz="2000" dirty="0" smtClean="0"/>
              <a:t> och </a:t>
            </a:r>
            <a:r>
              <a:rPr lang="fi-FI" sz="2000" dirty="0" err="1" smtClean="0"/>
              <a:t>sjötrafiken</a:t>
            </a:r>
            <a:r>
              <a:rPr lang="fi-FI" sz="2000" dirty="0" smtClean="0"/>
              <a:t>, </a:t>
            </a:r>
            <a:r>
              <a:rPr lang="fi-FI" sz="2000" dirty="0" err="1" smtClean="0"/>
              <a:t>såsom</a:t>
            </a:r>
            <a:r>
              <a:rPr lang="fi-FI" sz="2000" dirty="0" smtClean="0"/>
              <a:t>:</a:t>
            </a:r>
          </a:p>
          <a:p>
            <a:pPr lvl="1"/>
            <a:r>
              <a:rPr lang="fi-FI" sz="1800" dirty="0" err="1" smtClean="0"/>
              <a:t>Kabel</a:t>
            </a:r>
            <a:r>
              <a:rPr lang="fi-FI" sz="1800" dirty="0" smtClean="0"/>
              <a:t>- och </a:t>
            </a:r>
            <a:r>
              <a:rPr lang="fi-FI" sz="1800" dirty="0" err="1" smtClean="0"/>
              <a:t>luftledningsprojekt</a:t>
            </a:r>
            <a:r>
              <a:rPr lang="fi-FI" sz="1800" dirty="0" smtClean="0"/>
              <a:t> </a:t>
            </a:r>
          </a:p>
          <a:p>
            <a:pPr lvl="1"/>
            <a:r>
              <a:rPr lang="fi-FI" sz="1800" dirty="0" err="1" smtClean="0"/>
              <a:t>Projekt</a:t>
            </a:r>
            <a:r>
              <a:rPr lang="fi-FI" sz="1800" dirty="0" smtClean="0"/>
              <a:t> för </a:t>
            </a:r>
            <a:r>
              <a:rPr lang="fi-FI" sz="1800" dirty="0" err="1" smtClean="0"/>
              <a:t>byggande</a:t>
            </a:r>
            <a:r>
              <a:rPr lang="fi-FI" sz="1800" dirty="0" smtClean="0"/>
              <a:t> av </a:t>
            </a:r>
            <a:r>
              <a:rPr lang="fi-FI" sz="1800" dirty="0" err="1" smtClean="0"/>
              <a:t>broar</a:t>
            </a:r>
            <a:r>
              <a:rPr lang="fi-FI" sz="1800" dirty="0" smtClean="0"/>
              <a:t> </a:t>
            </a:r>
            <a:r>
              <a:rPr lang="fi-FI" sz="1800" dirty="0" err="1" smtClean="0"/>
              <a:t>över</a:t>
            </a:r>
            <a:r>
              <a:rPr lang="fi-FI" sz="1800" dirty="0" smtClean="0"/>
              <a:t> </a:t>
            </a:r>
            <a:r>
              <a:rPr lang="fi-FI" sz="1800" dirty="0" err="1" smtClean="0"/>
              <a:t>vattendrag</a:t>
            </a:r>
            <a:endParaRPr lang="fi-FI" sz="1800" dirty="0" smtClean="0"/>
          </a:p>
          <a:p>
            <a:pPr lvl="1"/>
            <a:r>
              <a:rPr lang="fi-FI" sz="1800" dirty="0" err="1" smtClean="0"/>
              <a:t>Vindparksprojekt</a:t>
            </a:r>
            <a:endParaRPr lang="fi-FI" sz="1800" dirty="0" smtClean="0"/>
          </a:p>
          <a:p>
            <a:pPr lvl="1"/>
            <a:r>
              <a:rPr lang="fi-FI" sz="1800" dirty="0" err="1" smtClean="0"/>
              <a:t>Fiskodlingsprojekt</a:t>
            </a:r>
            <a:endParaRPr lang="fi-FI" sz="1800" dirty="0" smtClean="0"/>
          </a:p>
          <a:p>
            <a:pPr lvl="1"/>
            <a:r>
              <a:rPr lang="fi-FI" sz="1800" dirty="0" err="1" smtClean="0"/>
              <a:t>Utfyllande</a:t>
            </a:r>
            <a:r>
              <a:rPr lang="fi-FI" sz="1800" dirty="0" smtClean="0"/>
              <a:t> av </a:t>
            </a:r>
            <a:r>
              <a:rPr lang="fi-FI" sz="1800" dirty="0" err="1" smtClean="0"/>
              <a:t>vattendrag</a:t>
            </a:r>
            <a:r>
              <a:rPr lang="fi-FI" sz="1800" dirty="0" smtClean="0"/>
              <a:t> och </a:t>
            </a:r>
            <a:r>
              <a:rPr lang="fi-FI" sz="1800" dirty="0" err="1" smtClean="0"/>
              <a:t>byggnadsprojekt</a:t>
            </a:r>
            <a:r>
              <a:rPr lang="fi-FI" sz="1800" dirty="0" smtClean="0"/>
              <a:t> i </a:t>
            </a:r>
            <a:r>
              <a:rPr lang="fi-FI" sz="1800" dirty="0" err="1" smtClean="0"/>
              <a:t>dessa</a:t>
            </a:r>
            <a:endParaRPr lang="fi-FI" sz="1800" dirty="0" smtClean="0"/>
          </a:p>
          <a:p>
            <a:pPr lvl="1"/>
            <a:r>
              <a:rPr lang="fi-FI" sz="1800" dirty="0" err="1" smtClean="0"/>
              <a:t>Farledsprojekt</a:t>
            </a:r>
            <a:r>
              <a:rPr lang="fi-FI" sz="1800" dirty="0" smtClean="0"/>
              <a:t> (</a:t>
            </a:r>
            <a:r>
              <a:rPr lang="fi-FI" sz="1800" dirty="0" err="1" smtClean="0"/>
              <a:t>farledsprojekt</a:t>
            </a:r>
            <a:r>
              <a:rPr lang="fi-FI" sz="1800" dirty="0" smtClean="0"/>
              <a:t> och </a:t>
            </a:r>
            <a:r>
              <a:rPr lang="fi-FI" sz="1800" dirty="0" err="1" smtClean="0"/>
              <a:t>inrättande</a:t>
            </a:r>
            <a:r>
              <a:rPr lang="fi-FI" sz="1800" dirty="0" smtClean="0"/>
              <a:t> av </a:t>
            </a:r>
            <a:r>
              <a:rPr lang="fi-FI" sz="1800" dirty="0" err="1" smtClean="0"/>
              <a:t>farleder</a:t>
            </a:r>
            <a:r>
              <a:rPr lang="fi-FI" sz="1800" dirty="0" smtClean="0"/>
              <a:t>)</a:t>
            </a:r>
          </a:p>
          <a:p>
            <a:r>
              <a:rPr lang="fi-FI" sz="2000" dirty="0" err="1" smtClean="0"/>
              <a:t>Oberoende</a:t>
            </a:r>
            <a:r>
              <a:rPr lang="fi-FI" sz="2000" dirty="0" smtClean="0"/>
              <a:t> av </a:t>
            </a:r>
            <a:r>
              <a:rPr lang="fi-FI" sz="2000" dirty="0" err="1" smtClean="0"/>
              <a:t>Traficoms</a:t>
            </a:r>
            <a:r>
              <a:rPr lang="fi-FI" sz="2000" dirty="0" smtClean="0"/>
              <a:t> </a:t>
            </a:r>
            <a:r>
              <a:rPr lang="fi-FI" sz="2000" dirty="0" err="1" smtClean="0"/>
              <a:t>eventuella</a:t>
            </a:r>
            <a:r>
              <a:rPr lang="fi-FI" sz="2000" dirty="0" smtClean="0"/>
              <a:t> </a:t>
            </a:r>
            <a:r>
              <a:rPr lang="fi-FI" sz="2000" dirty="0" err="1" smtClean="0"/>
              <a:t>ställningstaganden</a:t>
            </a:r>
            <a:r>
              <a:rPr lang="fi-FI" sz="2000" dirty="0" smtClean="0"/>
              <a:t>, </a:t>
            </a:r>
            <a:r>
              <a:rPr lang="fi-FI" sz="2000" dirty="0" err="1" smtClean="0"/>
              <a:t>bör</a:t>
            </a:r>
            <a:r>
              <a:rPr lang="fi-FI" sz="2000" dirty="0" smtClean="0"/>
              <a:t> </a:t>
            </a:r>
            <a:r>
              <a:rPr lang="fi-FI" sz="2000" dirty="0" err="1" smtClean="0"/>
              <a:t>varje</a:t>
            </a:r>
            <a:r>
              <a:rPr lang="fi-FI" sz="2000" dirty="0" smtClean="0"/>
              <a:t> </a:t>
            </a:r>
            <a:r>
              <a:rPr lang="fi-FI" sz="2000" dirty="0" err="1" smtClean="0"/>
              <a:t>farledshållare</a:t>
            </a:r>
            <a:r>
              <a:rPr lang="fi-FI" sz="2000" dirty="0" smtClean="0"/>
              <a:t> vara </a:t>
            </a:r>
            <a:r>
              <a:rPr lang="fi-FI" sz="2000" dirty="0" err="1" smtClean="0"/>
              <a:t>medveten</a:t>
            </a:r>
            <a:r>
              <a:rPr lang="fi-FI" sz="2000" dirty="0" smtClean="0"/>
              <a:t> om </a:t>
            </a:r>
            <a:r>
              <a:rPr lang="fi-FI" sz="2000" dirty="0" err="1" smtClean="0"/>
              <a:t>projekt</a:t>
            </a:r>
            <a:r>
              <a:rPr lang="fi-FI" sz="2000" dirty="0" smtClean="0"/>
              <a:t> </a:t>
            </a:r>
            <a:r>
              <a:rPr lang="fi-FI" sz="2000" dirty="0" err="1" smtClean="0"/>
              <a:t>som</a:t>
            </a:r>
            <a:r>
              <a:rPr lang="fi-FI" sz="2000" dirty="0" smtClean="0"/>
              <a:t> </a:t>
            </a:r>
            <a:r>
              <a:rPr lang="fi-FI" sz="2000" dirty="0" err="1" smtClean="0"/>
              <a:t>planeras</a:t>
            </a:r>
            <a:r>
              <a:rPr lang="fi-FI" sz="2000" dirty="0" smtClean="0"/>
              <a:t> i de </a:t>
            </a:r>
            <a:r>
              <a:rPr lang="fi-FI" sz="2000" dirty="0" err="1" smtClean="0"/>
              <a:t>egna</a:t>
            </a:r>
            <a:r>
              <a:rPr lang="fi-FI" sz="2000" dirty="0" smtClean="0"/>
              <a:t> </a:t>
            </a:r>
            <a:r>
              <a:rPr lang="fi-FI" sz="2000" dirty="0" err="1" smtClean="0"/>
              <a:t>farlederna</a:t>
            </a:r>
            <a:r>
              <a:rPr lang="fi-FI" sz="2000" dirty="0" smtClean="0"/>
              <a:t> och </a:t>
            </a:r>
            <a:r>
              <a:rPr lang="fi-FI" sz="2000" dirty="0" err="1" smtClean="0"/>
              <a:t>projektens</a:t>
            </a:r>
            <a:r>
              <a:rPr lang="fi-FI" sz="2000" dirty="0" smtClean="0"/>
              <a:t> </a:t>
            </a:r>
            <a:r>
              <a:rPr lang="fi-FI" sz="2000" dirty="0" err="1" smtClean="0"/>
              <a:t>eventuella</a:t>
            </a:r>
            <a:r>
              <a:rPr lang="fi-FI" sz="2000" dirty="0" smtClean="0"/>
              <a:t> </a:t>
            </a:r>
            <a:r>
              <a:rPr lang="fi-FI" sz="2000" dirty="0" err="1" smtClean="0"/>
              <a:t>inverkan</a:t>
            </a:r>
            <a:r>
              <a:rPr lang="fi-FI" sz="2000" dirty="0" smtClean="0"/>
              <a:t> </a:t>
            </a:r>
            <a:r>
              <a:rPr lang="fi-FI" sz="2000" dirty="0" err="1" smtClean="0"/>
              <a:t>på</a:t>
            </a:r>
            <a:r>
              <a:rPr lang="fi-FI" sz="2000" dirty="0" smtClean="0"/>
              <a:t> </a:t>
            </a:r>
            <a:r>
              <a:rPr lang="fi-FI" sz="2000" dirty="0" err="1" smtClean="0"/>
              <a:t>farledshållningen</a:t>
            </a:r>
            <a:r>
              <a:rPr lang="fi-FI" sz="2000" dirty="0" smtClean="0"/>
              <a:t>.</a:t>
            </a:r>
            <a:endParaRPr lang="fi-FI" sz="2000" dirty="0"/>
          </a:p>
          <a:p>
            <a:pPr lvl="1"/>
            <a:r>
              <a:rPr lang="fi-FI" sz="1800" dirty="0" err="1" smtClean="0"/>
              <a:t>Intressebevakning</a:t>
            </a:r>
            <a:r>
              <a:rPr lang="fi-FI" sz="1800" dirty="0" smtClean="0"/>
              <a:t> </a:t>
            </a:r>
            <a:r>
              <a:rPr lang="fi-FI" sz="1800" dirty="0" err="1" smtClean="0"/>
              <a:t>rekommenderas</a:t>
            </a:r>
            <a:r>
              <a:rPr lang="fi-FI" sz="1800" dirty="0" smtClean="0"/>
              <a:t> </a:t>
            </a:r>
            <a:r>
              <a:rPr lang="fi-FI" sz="1800" dirty="0" err="1" smtClean="0"/>
              <a:t>åtminstone</a:t>
            </a:r>
            <a:r>
              <a:rPr lang="fi-FI" sz="1800" dirty="0" smtClean="0"/>
              <a:t> i </a:t>
            </a:r>
            <a:r>
              <a:rPr lang="fi-FI" sz="1800" dirty="0" err="1" smtClean="0"/>
              <a:t>tillståndspliktiga</a:t>
            </a:r>
            <a:r>
              <a:rPr lang="fi-FI" sz="1800" dirty="0" smtClean="0"/>
              <a:t> </a:t>
            </a:r>
            <a:r>
              <a:rPr lang="fi-FI" sz="1800" dirty="0" err="1" smtClean="0"/>
              <a:t>vatten-hushållningsprojekt</a:t>
            </a:r>
            <a:r>
              <a:rPr lang="fi-FI" sz="1800" dirty="0" smtClean="0"/>
              <a:t> (</a:t>
            </a:r>
            <a:r>
              <a:rPr lang="fi-FI" sz="1800" dirty="0" err="1" smtClean="0"/>
              <a:t>påminnelse</a:t>
            </a:r>
            <a:r>
              <a:rPr lang="fi-FI" sz="1800" dirty="0" smtClean="0"/>
              <a:t>)</a:t>
            </a:r>
            <a:endParaRPr lang="fi-FI" sz="1800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EF18D2D-060C-4A0A-91DB-B52662F87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F9ED-54AD-474A-A6C8-5A27C1A50ED2}" type="datetime1">
              <a:rPr lang="fi-FI" smtClean="0"/>
              <a:t>7.5.2020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03B12C2-BC49-41DD-9DAC-6AF1471E0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026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2000" y="116632"/>
            <a:ext cx="10746000" cy="1108800"/>
          </a:xfrm>
        </p:spPr>
        <p:txBody>
          <a:bodyPr/>
          <a:lstStyle/>
          <a:p>
            <a:r>
              <a:rPr lang="fi-FI" dirty="0" err="1" smtClean="0"/>
              <a:t>Anmälningar</a:t>
            </a:r>
            <a:r>
              <a:rPr lang="fi-FI" dirty="0" smtClean="0"/>
              <a:t> om </a:t>
            </a:r>
            <a:r>
              <a:rPr lang="fi-FI" dirty="0" err="1" smtClean="0"/>
              <a:t>tillstånd</a:t>
            </a:r>
            <a:r>
              <a:rPr lang="fi-FI" dirty="0" smtClean="0"/>
              <a:t> till </a:t>
            </a:r>
            <a:r>
              <a:rPr lang="fi-FI" dirty="0" err="1" smtClean="0"/>
              <a:t>genomförande</a:t>
            </a:r>
            <a:r>
              <a:rPr lang="fi-FI" dirty="0" smtClean="0"/>
              <a:t> och </a:t>
            </a:r>
            <a:r>
              <a:rPr lang="fi-FI" dirty="0" err="1" smtClean="0"/>
              <a:t>färdigställande</a:t>
            </a:r>
            <a:r>
              <a:rPr lang="fi-FI" dirty="0" smtClean="0"/>
              <a:t> av </a:t>
            </a:r>
            <a:r>
              <a:rPr lang="fi-FI" dirty="0" err="1" smtClean="0"/>
              <a:t>projekt</a:t>
            </a:r>
            <a:r>
              <a:rPr lang="fi-FI" dirty="0" smtClean="0"/>
              <a:t> </a:t>
            </a:r>
            <a:r>
              <a:rPr lang="fi-FI" dirty="0" err="1" smtClean="0"/>
              <a:t>samt</a:t>
            </a:r>
            <a:r>
              <a:rPr lang="fi-FI" dirty="0" smtClean="0"/>
              <a:t> </a:t>
            </a:r>
            <a:r>
              <a:rPr lang="fi-FI" dirty="0" err="1" smtClean="0"/>
              <a:t>förhandsutlåtanden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36626" y="1588389"/>
            <a:ext cx="10746000" cy="4360891"/>
          </a:xfrm>
        </p:spPr>
        <p:txBody>
          <a:bodyPr/>
          <a:lstStyle/>
          <a:p>
            <a:r>
              <a:rPr lang="fi-FI" sz="2000" dirty="0" err="1" smtClean="0"/>
              <a:t>Den</a:t>
            </a:r>
            <a:r>
              <a:rPr lang="fi-FI" sz="2000" dirty="0"/>
              <a:t> </a:t>
            </a:r>
            <a:r>
              <a:rPr lang="fi-FI" sz="2000" dirty="0" err="1" smtClean="0"/>
              <a:t>projektansvarige</a:t>
            </a:r>
            <a:r>
              <a:rPr lang="fi-FI" sz="2000" dirty="0" smtClean="0"/>
              <a:t> </a:t>
            </a:r>
            <a:r>
              <a:rPr lang="fi-FI" sz="2000" dirty="0" err="1" smtClean="0"/>
              <a:t>ska</a:t>
            </a:r>
            <a:r>
              <a:rPr lang="fi-FI" sz="2000" dirty="0" smtClean="0"/>
              <a:t> </a:t>
            </a:r>
            <a:r>
              <a:rPr lang="fi-FI" sz="2000" dirty="0" err="1" smtClean="0"/>
              <a:t>skicka</a:t>
            </a:r>
            <a:r>
              <a:rPr lang="fi-FI" sz="2000" dirty="0" smtClean="0"/>
              <a:t> </a:t>
            </a:r>
            <a:r>
              <a:rPr lang="fi-FI" sz="2000" dirty="0" err="1" smtClean="0">
                <a:hlinkClick r:id="rId2"/>
              </a:rPr>
              <a:t>anmälan</a:t>
            </a:r>
            <a:r>
              <a:rPr lang="fi-FI" sz="2000" dirty="0" smtClean="0"/>
              <a:t> om </a:t>
            </a:r>
            <a:r>
              <a:rPr lang="fi-FI" sz="2000" dirty="0" err="1" smtClean="0"/>
              <a:t>byggprojekt</a:t>
            </a:r>
            <a:r>
              <a:rPr lang="fi-FI" sz="2000" dirty="0" smtClean="0"/>
              <a:t> och </a:t>
            </a:r>
            <a:r>
              <a:rPr lang="fi-FI" sz="2000" dirty="0" err="1" smtClean="0"/>
              <a:t>anmälan</a:t>
            </a:r>
            <a:r>
              <a:rPr lang="fi-FI" sz="2000" dirty="0" smtClean="0"/>
              <a:t> om </a:t>
            </a:r>
            <a:r>
              <a:rPr lang="fi-FI" sz="2000" dirty="0" err="1" smtClean="0"/>
              <a:t>färdigställande</a:t>
            </a:r>
            <a:r>
              <a:rPr lang="fi-FI" sz="2000" dirty="0" smtClean="0"/>
              <a:t> av </a:t>
            </a:r>
            <a:r>
              <a:rPr lang="fi-FI" sz="2000" dirty="0" err="1" smtClean="0"/>
              <a:t>projekt</a:t>
            </a:r>
            <a:r>
              <a:rPr lang="fi-FI" sz="2000" dirty="0" smtClean="0"/>
              <a:t> (</a:t>
            </a:r>
            <a:r>
              <a:rPr lang="fi-FI" sz="2000" dirty="0" err="1" smtClean="0"/>
              <a:t>t.ex</a:t>
            </a:r>
            <a:r>
              <a:rPr lang="fi-FI" sz="2000" dirty="0" smtClean="0"/>
              <a:t>. </a:t>
            </a:r>
            <a:r>
              <a:rPr lang="fi-FI" sz="2000" dirty="0" err="1" smtClean="0"/>
              <a:t>ändrings</a:t>
            </a:r>
            <a:r>
              <a:rPr lang="fi-FI" sz="2000" dirty="0" smtClean="0"/>
              <a:t>- och </a:t>
            </a:r>
            <a:r>
              <a:rPr lang="fi-FI" sz="2000" dirty="0" err="1" smtClean="0"/>
              <a:t>placeringsuppgifter</a:t>
            </a:r>
            <a:r>
              <a:rPr lang="fi-FI" sz="2000" dirty="0" smtClean="0"/>
              <a:t> och </a:t>
            </a:r>
            <a:r>
              <a:rPr lang="fi-FI" sz="2000" dirty="0" err="1" smtClean="0"/>
              <a:t>uppgifter</a:t>
            </a:r>
            <a:r>
              <a:rPr lang="fi-FI" sz="2000" dirty="0" smtClean="0"/>
              <a:t> om </a:t>
            </a:r>
            <a:r>
              <a:rPr lang="fi-FI" sz="2000" dirty="0" err="1" smtClean="0"/>
              <a:t>segelfri</a:t>
            </a:r>
            <a:r>
              <a:rPr lang="fi-FI" sz="2000" dirty="0" smtClean="0"/>
              <a:t> </a:t>
            </a:r>
            <a:r>
              <a:rPr lang="fi-FI" sz="2000" dirty="0" err="1" smtClean="0"/>
              <a:t>höjd</a:t>
            </a:r>
            <a:r>
              <a:rPr lang="fi-FI" sz="2000" dirty="0" smtClean="0"/>
              <a:t>) till Traficom, </a:t>
            </a:r>
            <a:r>
              <a:rPr lang="fi-FI" sz="2000" dirty="0" err="1" smtClean="0"/>
              <a:t>så</a:t>
            </a:r>
            <a:r>
              <a:rPr lang="fi-FI" sz="2000" dirty="0" smtClean="0"/>
              <a:t> </a:t>
            </a:r>
            <a:r>
              <a:rPr lang="fi-FI" sz="2000" dirty="0" err="1" smtClean="0"/>
              <a:t>att</a:t>
            </a:r>
            <a:r>
              <a:rPr lang="fi-FI" sz="2000" dirty="0" smtClean="0"/>
              <a:t> </a:t>
            </a:r>
            <a:r>
              <a:rPr lang="fi-FI" sz="2000" dirty="0" err="1" smtClean="0"/>
              <a:t>uppgifterna</a:t>
            </a:r>
            <a:r>
              <a:rPr lang="fi-FI" sz="2000" dirty="0" smtClean="0"/>
              <a:t> </a:t>
            </a:r>
            <a:r>
              <a:rPr lang="fi-FI" sz="2000" dirty="0" err="1" smtClean="0"/>
              <a:t>kan</a:t>
            </a:r>
            <a:r>
              <a:rPr lang="fi-FI" sz="2000" dirty="0" smtClean="0"/>
              <a:t> </a:t>
            </a:r>
            <a:r>
              <a:rPr lang="fi-FI" sz="2000" dirty="0" err="1" smtClean="0"/>
              <a:t>införas</a:t>
            </a:r>
            <a:r>
              <a:rPr lang="fi-FI" sz="2000" dirty="0" smtClean="0"/>
              <a:t> i </a:t>
            </a:r>
            <a:r>
              <a:rPr lang="fi-FI" sz="2000" dirty="0" err="1" smtClean="0"/>
              <a:t>sjökorten</a:t>
            </a:r>
            <a:r>
              <a:rPr lang="fi-FI" sz="2000" dirty="0" smtClean="0"/>
              <a:t> och </a:t>
            </a:r>
            <a:r>
              <a:rPr lang="fi-FI" sz="2000" dirty="0" err="1" smtClean="0"/>
              <a:t>enligt</a:t>
            </a:r>
            <a:r>
              <a:rPr lang="fi-FI" sz="2000" dirty="0" smtClean="0"/>
              <a:t> behov </a:t>
            </a:r>
            <a:r>
              <a:rPr lang="fi-FI" sz="2000" dirty="0" err="1" smtClean="0"/>
              <a:t>kungöras</a:t>
            </a:r>
            <a:r>
              <a:rPr lang="fi-FI" sz="2000" dirty="0" smtClean="0"/>
              <a:t> i </a:t>
            </a:r>
            <a:r>
              <a:rPr lang="fi-FI" sz="2000" i="1" dirty="0" err="1" smtClean="0"/>
              <a:t>Underrättelser</a:t>
            </a:r>
            <a:r>
              <a:rPr lang="fi-FI" sz="2000" i="1" dirty="0" smtClean="0"/>
              <a:t> för </a:t>
            </a:r>
            <a:r>
              <a:rPr lang="fi-FI" sz="2000" i="1" dirty="0" err="1"/>
              <a:t>s</a:t>
            </a:r>
            <a:r>
              <a:rPr lang="fi-FI" sz="2000" i="1" dirty="0" err="1" smtClean="0"/>
              <a:t>jöfarande</a:t>
            </a:r>
            <a:r>
              <a:rPr lang="fi-FI" sz="2000" i="1" dirty="0"/>
              <a:t>.</a:t>
            </a:r>
            <a:endParaRPr lang="fi-FI" sz="2000" dirty="0" smtClean="0"/>
          </a:p>
          <a:p>
            <a:pPr lvl="1"/>
            <a:r>
              <a:rPr lang="fi-FI" sz="1800" dirty="0" smtClean="0"/>
              <a:t>Om Traficom i </a:t>
            </a:r>
            <a:r>
              <a:rPr lang="fi-FI" sz="1800" dirty="0" err="1" smtClean="0"/>
              <a:t>sitt</a:t>
            </a:r>
            <a:r>
              <a:rPr lang="fi-FI" sz="1800" dirty="0" smtClean="0"/>
              <a:t> </a:t>
            </a:r>
            <a:r>
              <a:rPr lang="fi-FI" sz="1800" dirty="0" err="1" smtClean="0"/>
              <a:t>utlåtande</a:t>
            </a:r>
            <a:r>
              <a:rPr lang="fi-FI" sz="1800" dirty="0" smtClean="0"/>
              <a:t> </a:t>
            </a:r>
            <a:r>
              <a:rPr lang="fi-FI" sz="1800" dirty="0" err="1" smtClean="0"/>
              <a:t>har</a:t>
            </a:r>
            <a:r>
              <a:rPr lang="fi-FI" sz="1800" dirty="0" smtClean="0"/>
              <a:t> </a:t>
            </a:r>
            <a:r>
              <a:rPr lang="fi-FI" sz="1800" dirty="0" err="1" smtClean="0"/>
              <a:t>konstaterat</a:t>
            </a:r>
            <a:r>
              <a:rPr lang="fi-FI" sz="1800" dirty="0" smtClean="0"/>
              <a:t> </a:t>
            </a:r>
            <a:r>
              <a:rPr lang="fi-FI" sz="1800" dirty="0" err="1" smtClean="0"/>
              <a:t>sig</a:t>
            </a:r>
            <a:r>
              <a:rPr lang="fi-FI" sz="1800" dirty="0" smtClean="0"/>
              <a:t> </a:t>
            </a:r>
            <a:r>
              <a:rPr lang="fi-FI" sz="1800" dirty="0" err="1" smtClean="0"/>
              <a:t>behöva</a:t>
            </a:r>
            <a:r>
              <a:rPr lang="fi-FI" sz="1800" dirty="0" smtClean="0"/>
              <a:t> </a:t>
            </a:r>
            <a:r>
              <a:rPr lang="fi-FI" sz="1800" dirty="0" err="1" smtClean="0"/>
              <a:t>uppgifter</a:t>
            </a:r>
            <a:r>
              <a:rPr lang="fi-FI" sz="1800" dirty="0" smtClean="0"/>
              <a:t> om ett </a:t>
            </a:r>
            <a:r>
              <a:rPr lang="fi-FI" sz="1800" dirty="0" err="1" smtClean="0"/>
              <a:t>visst</a:t>
            </a:r>
            <a:r>
              <a:rPr lang="fi-FI" sz="1800" dirty="0" smtClean="0"/>
              <a:t> </a:t>
            </a:r>
            <a:r>
              <a:rPr lang="fi-FI" sz="1800" dirty="0" err="1" smtClean="0"/>
              <a:t>projekt</a:t>
            </a:r>
            <a:r>
              <a:rPr lang="fi-FI" sz="1800" dirty="0" smtClean="0"/>
              <a:t>, </a:t>
            </a:r>
            <a:r>
              <a:rPr lang="fi-FI" sz="1800" dirty="0" err="1" smtClean="0"/>
              <a:t>förutsätts</a:t>
            </a:r>
            <a:r>
              <a:rPr lang="fi-FI" sz="1800" dirty="0" smtClean="0"/>
              <a:t> </a:t>
            </a:r>
            <a:r>
              <a:rPr lang="fi-FI" sz="1800" dirty="0" err="1" smtClean="0"/>
              <a:t>det</a:t>
            </a:r>
            <a:r>
              <a:rPr lang="fi-FI" sz="1800" dirty="0" smtClean="0"/>
              <a:t> i </a:t>
            </a:r>
            <a:r>
              <a:rPr lang="fi-FI" sz="1800" dirty="0" err="1" smtClean="0"/>
              <a:t>beslutets</a:t>
            </a:r>
            <a:r>
              <a:rPr lang="fi-FI" sz="1800" dirty="0" smtClean="0"/>
              <a:t> </a:t>
            </a:r>
            <a:r>
              <a:rPr lang="fi-FI" sz="1800" dirty="0" err="1" smtClean="0"/>
              <a:t>tillståndsvillkor</a:t>
            </a:r>
            <a:r>
              <a:rPr lang="fi-FI" sz="1800" dirty="0" smtClean="0"/>
              <a:t> </a:t>
            </a:r>
            <a:r>
              <a:rPr lang="fi-FI" sz="1800" dirty="0" err="1" smtClean="0"/>
              <a:t>att</a:t>
            </a:r>
            <a:r>
              <a:rPr lang="fi-FI" sz="1800" dirty="0" smtClean="0"/>
              <a:t> </a:t>
            </a:r>
            <a:r>
              <a:rPr lang="fi-FI" sz="1800" dirty="0" err="1" smtClean="0"/>
              <a:t>uppgifterna</a:t>
            </a:r>
            <a:r>
              <a:rPr lang="fi-FI" sz="1800" dirty="0" smtClean="0"/>
              <a:t> </a:t>
            </a:r>
            <a:r>
              <a:rPr lang="fi-FI" sz="1800" dirty="0" err="1" smtClean="0"/>
              <a:t>lämnas</a:t>
            </a:r>
            <a:r>
              <a:rPr lang="fi-FI" sz="1800" dirty="0" smtClean="0"/>
              <a:t> till Traficom.</a:t>
            </a:r>
          </a:p>
          <a:p>
            <a:r>
              <a:rPr lang="fi-FI" sz="2000" dirty="0" smtClean="0"/>
              <a:t>I </a:t>
            </a:r>
            <a:r>
              <a:rPr lang="fi-FI" sz="2000" dirty="0" err="1" smtClean="0"/>
              <a:t>fråga</a:t>
            </a:r>
            <a:r>
              <a:rPr lang="fi-FI" sz="2000" dirty="0" smtClean="0"/>
              <a:t> om </a:t>
            </a:r>
            <a:r>
              <a:rPr lang="fi-FI" sz="2000" dirty="0" err="1" smtClean="0"/>
              <a:t>betydelsefulla</a:t>
            </a:r>
            <a:r>
              <a:rPr lang="fi-FI" sz="2000" dirty="0" smtClean="0"/>
              <a:t> </a:t>
            </a:r>
            <a:r>
              <a:rPr lang="fi-FI" sz="2000" dirty="0" err="1" smtClean="0"/>
              <a:t>projekt</a:t>
            </a:r>
            <a:r>
              <a:rPr lang="fi-FI" sz="2000" dirty="0" smtClean="0"/>
              <a:t> (</a:t>
            </a:r>
            <a:r>
              <a:rPr lang="fi-FI" sz="2000" dirty="0" err="1" smtClean="0"/>
              <a:t>havsvindparker</a:t>
            </a:r>
            <a:r>
              <a:rPr lang="fi-FI" sz="2000" dirty="0" smtClean="0"/>
              <a:t>, </a:t>
            </a:r>
            <a:r>
              <a:rPr lang="fi-FI" sz="2000" dirty="0" err="1" smtClean="0"/>
              <a:t>betydande</a:t>
            </a:r>
            <a:r>
              <a:rPr lang="fi-FI" sz="2000" dirty="0" smtClean="0"/>
              <a:t> </a:t>
            </a:r>
            <a:r>
              <a:rPr lang="fi-FI" sz="2000" dirty="0" err="1" smtClean="0"/>
              <a:t>kabel</a:t>
            </a:r>
            <a:r>
              <a:rPr lang="fi-FI" sz="2000" dirty="0" smtClean="0"/>
              <a:t>- och </a:t>
            </a:r>
            <a:r>
              <a:rPr lang="fi-FI" sz="2000" dirty="0" err="1" smtClean="0"/>
              <a:t>rörledningsarbeten</a:t>
            </a:r>
            <a:r>
              <a:rPr lang="fi-FI" sz="2000" dirty="0" smtClean="0"/>
              <a:t>, </a:t>
            </a:r>
            <a:r>
              <a:rPr lang="fi-FI" sz="2000" dirty="0" err="1" smtClean="0"/>
              <a:t>projekt</a:t>
            </a:r>
            <a:r>
              <a:rPr lang="fi-FI" sz="2000" dirty="0" smtClean="0"/>
              <a:t> </a:t>
            </a:r>
            <a:r>
              <a:rPr lang="fi-FI" sz="2000" dirty="0" err="1" smtClean="0"/>
              <a:t>som</a:t>
            </a:r>
            <a:r>
              <a:rPr lang="fi-FI" sz="2000" dirty="0" smtClean="0"/>
              <a:t> </a:t>
            </a:r>
            <a:r>
              <a:rPr lang="fi-FI" sz="2000" dirty="0" err="1" smtClean="0"/>
              <a:t>begränsar</a:t>
            </a:r>
            <a:r>
              <a:rPr lang="fi-FI" sz="2000" dirty="0" smtClean="0"/>
              <a:t> </a:t>
            </a:r>
            <a:r>
              <a:rPr lang="fi-FI" sz="2000" dirty="0" err="1" smtClean="0"/>
              <a:t>den</a:t>
            </a:r>
            <a:r>
              <a:rPr lang="fi-FI" sz="2000" dirty="0" smtClean="0"/>
              <a:t> </a:t>
            </a:r>
            <a:r>
              <a:rPr lang="fi-FI" sz="2000" dirty="0" err="1" smtClean="0"/>
              <a:t>segelfria</a:t>
            </a:r>
            <a:r>
              <a:rPr lang="fi-FI" sz="2000" dirty="0" smtClean="0"/>
              <a:t> </a:t>
            </a:r>
            <a:r>
              <a:rPr lang="fi-FI" sz="2000" dirty="0" err="1" smtClean="0"/>
              <a:t>höjden</a:t>
            </a:r>
            <a:r>
              <a:rPr lang="fi-FI" sz="2000" dirty="0" smtClean="0"/>
              <a:t>) </a:t>
            </a:r>
            <a:r>
              <a:rPr lang="fi-FI" sz="2000" dirty="0" err="1" smtClean="0"/>
              <a:t>rekommenderas</a:t>
            </a:r>
            <a:r>
              <a:rPr lang="fi-FI" sz="2000" dirty="0" smtClean="0"/>
              <a:t> </a:t>
            </a:r>
            <a:r>
              <a:rPr lang="fi-FI" sz="2000" dirty="0" err="1" smtClean="0"/>
              <a:t>att</a:t>
            </a:r>
            <a:r>
              <a:rPr lang="fi-FI" sz="2000" dirty="0" smtClean="0"/>
              <a:t> </a:t>
            </a:r>
            <a:r>
              <a:rPr lang="fi-FI" sz="2000" dirty="0" err="1" smtClean="0"/>
              <a:t>den</a:t>
            </a:r>
            <a:r>
              <a:rPr lang="fi-FI" sz="2000" dirty="0" smtClean="0"/>
              <a:t> </a:t>
            </a:r>
            <a:r>
              <a:rPr lang="fi-FI" sz="2000" dirty="0" err="1" smtClean="0"/>
              <a:t>projektansvarige</a:t>
            </a:r>
            <a:r>
              <a:rPr lang="fi-FI" sz="2000" dirty="0" smtClean="0"/>
              <a:t> </a:t>
            </a:r>
            <a:r>
              <a:rPr lang="fi-FI" sz="2000" dirty="0" err="1" smtClean="0"/>
              <a:t>begär</a:t>
            </a:r>
            <a:r>
              <a:rPr lang="fi-FI" sz="2000" dirty="0" smtClean="0"/>
              <a:t> Traficom och </a:t>
            </a:r>
            <a:r>
              <a:rPr lang="fi-FI" sz="2000" dirty="0" err="1" smtClean="0"/>
              <a:t>farledshållaren</a:t>
            </a:r>
            <a:r>
              <a:rPr lang="fi-FI" sz="2000" dirty="0" smtClean="0"/>
              <a:t> om </a:t>
            </a:r>
            <a:r>
              <a:rPr lang="fi-FI" sz="2000" dirty="0" err="1" smtClean="0"/>
              <a:t>förhandsutlåtanden</a:t>
            </a:r>
            <a:r>
              <a:rPr lang="fi-FI" sz="2000" dirty="0" smtClean="0"/>
              <a:t> </a:t>
            </a:r>
            <a:r>
              <a:rPr lang="fi-FI" sz="2000" dirty="0" err="1" smtClean="0"/>
              <a:t>eller</a:t>
            </a:r>
            <a:r>
              <a:rPr lang="fi-FI" sz="2000" dirty="0" smtClean="0"/>
              <a:t> </a:t>
            </a:r>
            <a:r>
              <a:rPr lang="fi-FI" sz="2000" dirty="0" err="1" smtClean="0"/>
              <a:t>anvisningar</a:t>
            </a:r>
            <a:r>
              <a:rPr lang="fi-FI" sz="2000" dirty="0" smtClean="0"/>
              <a:t>, i </a:t>
            </a:r>
            <a:r>
              <a:rPr lang="fi-FI" sz="2000" dirty="0" err="1" smtClean="0"/>
              <a:t>synnerhet</a:t>
            </a:r>
            <a:r>
              <a:rPr lang="fi-FI" sz="2000" dirty="0" smtClean="0"/>
              <a:t> om </a:t>
            </a:r>
            <a:r>
              <a:rPr lang="fi-FI" sz="2000" dirty="0" err="1" smtClean="0"/>
              <a:t>projektet</a:t>
            </a:r>
            <a:r>
              <a:rPr lang="fi-FI" sz="2000" dirty="0" smtClean="0"/>
              <a:t> </a:t>
            </a:r>
            <a:r>
              <a:rPr lang="fi-FI" sz="2000" dirty="0" err="1" smtClean="0"/>
              <a:t>påverkar</a:t>
            </a:r>
            <a:r>
              <a:rPr lang="fi-FI" sz="2000" dirty="0" smtClean="0"/>
              <a:t> </a:t>
            </a:r>
            <a:r>
              <a:rPr lang="fi-FI" sz="2000" dirty="0" err="1" smtClean="0"/>
              <a:t>sjötrafiken</a:t>
            </a:r>
            <a:r>
              <a:rPr lang="fi-FI" sz="2000" dirty="0" smtClean="0"/>
              <a:t> </a:t>
            </a:r>
            <a:r>
              <a:rPr lang="fi-FI" sz="2000" dirty="0" err="1" smtClean="0"/>
              <a:t>eller</a:t>
            </a:r>
            <a:r>
              <a:rPr lang="fi-FI" sz="2000" dirty="0" smtClean="0"/>
              <a:t> </a:t>
            </a:r>
            <a:r>
              <a:rPr lang="fi-FI" sz="2000" dirty="0" err="1" smtClean="0"/>
              <a:t>farledshållningen</a:t>
            </a:r>
            <a:r>
              <a:rPr lang="fi-FI" sz="2000" dirty="0" smtClean="0"/>
              <a:t> </a:t>
            </a:r>
            <a:r>
              <a:rPr lang="fi-FI" sz="2000" dirty="0" err="1" smtClean="0"/>
              <a:t>under</a:t>
            </a:r>
            <a:r>
              <a:rPr lang="fi-FI" sz="2000" dirty="0" smtClean="0"/>
              <a:t> </a:t>
            </a:r>
            <a:r>
              <a:rPr lang="fi-FI" sz="2000" dirty="0" err="1" smtClean="0"/>
              <a:t>byggarbetets</a:t>
            </a:r>
            <a:r>
              <a:rPr lang="fi-FI" sz="2000" dirty="0" smtClean="0"/>
              <a:t> </a:t>
            </a:r>
            <a:r>
              <a:rPr lang="fi-FI" sz="2000" dirty="0" err="1" smtClean="0"/>
              <a:t>gång</a:t>
            </a:r>
            <a:r>
              <a:rPr lang="fi-FI" sz="2000" dirty="0" smtClean="0"/>
              <a:t> </a:t>
            </a:r>
            <a:r>
              <a:rPr lang="fi-FI" sz="2000" dirty="0" err="1" smtClean="0"/>
              <a:t>eller</a:t>
            </a:r>
            <a:r>
              <a:rPr lang="fi-FI" sz="2000" dirty="0" smtClean="0"/>
              <a:t> </a:t>
            </a:r>
            <a:r>
              <a:rPr lang="fi-FI" sz="2000" dirty="0" err="1" smtClean="0"/>
              <a:t>därefter</a:t>
            </a:r>
            <a:r>
              <a:rPr lang="fi-FI" sz="2000" dirty="0" smtClean="0"/>
              <a:t>.</a:t>
            </a:r>
            <a:endParaRPr lang="fi-FI" sz="2000" dirty="0">
              <a:solidFill>
                <a:srgbClr val="FF0000"/>
              </a:solidFill>
            </a:endParaRPr>
          </a:p>
          <a:p>
            <a:pPr marL="270000" lvl="1" indent="0">
              <a:buNone/>
            </a:pPr>
            <a:r>
              <a:rPr lang="fi-FI" sz="1800" dirty="0" err="1" smtClean="0"/>
              <a:t>När</a:t>
            </a:r>
            <a:r>
              <a:rPr lang="fi-FI" sz="1800" dirty="0" smtClean="0"/>
              <a:t> </a:t>
            </a:r>
            <a:r>
              <a:rPr lang="fi-FI" sz="1800" dirty="0" err="1" smtClean="0"/>
              <a:t>det</a:t>
            </a:r>
            <a:r>
              <a:rPr lang="fi-FI" sz="1800" dirty="0" smtClean="0"/>
              <a:t> </a:t>
            </a:r>
            <a:r>
              <a:rPr lang="fi-FI" sz="1800" dirty="0" err="1" smtClean="0"/>
              <a:t>gäller</a:t>
            </a:r>
            <a:r>
              <a:rPr lang="fi-FI" sz="1800" dirty="0" smtClean="0"/>
              <a:t> </a:t>
            </a:r>
            <a:r>
              <a:rPr lang="fi-FI" sz="1800" dirty="0" err="1" smtClean="0"/>
              <a:t>betydelsefulla</a:t>
            </a:r>
            <a:r>
              <a:rPr lang="fi-FI" sz="1800" dirty="0" smtClean="0"/>
              <a:t> </a:t>
            </a:r>
            <a:r>
              <a:rPr lang="fi-FI" sz="1800" dirty="0" err="1" smtClean="0"/>
              <a:t>projekt</a:t>
            </a:r>
            <a:r>
              <a:rPr lang="fi-FI" sz="1800" dirty="0" smtClean="0"/>
              <a:t> </a:t>
            </a:r>
            <a:r>
              <a:rPr lang="fi-FI" sz="1800" dirty="0" err="1" smtClean="0"/>
              <a:t>ger</a:t>
            </a:r>
            <a:r>
              <a:rPr lang="fi-FI" sz="1800" dirty="0" smtClean="0"/>
              <a:t> Traficom vid behov </a:t>
            </a:r>
            <a:r>
              <a:rPr lang="fi-FI" sz="1800" dirty="0" err="1" smtClean="0"/>
              <a:t>utlåtanden</a:t>
            </a:r>
            <a:r>
              <a:rPr lang="fi-FI" sz="1800" dirty="0" smtClean="0"/>
              <a:t> </a:t>
            </a:r>
            <a:r>
              <a:rPr lang="fi-FI" sz="1800" dirty="0" err="1" smtClean="0"/>
              <a:t>också</a:t>
            </a:r>
            <a:r>
              <a:rPr lang="fi-FI" sz="1800" dirty="0" smtClean="0"/>
              <a:t> </a:t>
            </a:r>
            <a:r>
              <a:rPr lang="fi-FI" sz="1800" dirty="0" err="1" smtClean="0"/>
              <a:t>under</a:t>
            </a:r>
            <a:r>
              <a:rPr lang="fi-FI" sz="1800" dirty="0" smtClean="0"/>
              <a:t> </a:t>
            </a:r>
            <a:r>
              <a:rPr lang="fi-FI" sz="1800" dirty="0" err="1" smtClean="0"/>
              <a:t>planläggnings</a:t>
            </a:r>
            <a:r>
              <a:rPr lang="fi-FI" sz="1800" dirty="0" smtClean="0"/>
              <a:t>- </a:t>
            </a:r>
            <a:r>
              <a:rPr lang="fi-FI" sz="1800" dirty="0" err="1" smtClean="0"/>
              <a:t>eller</a:t>
            </a:r>
            <a:r>
              <a:rPr lang="fi-FI" sz="1800" dirty="0" smtClean="0"/>
              <a:t> MKB-</a:t>
            </a:r>
            <a:r>
              <a:rPr lang="fi-FI" sz="1800" dirty="0" err="1" smtClean="0"/>
              <a:t>processen</a:t>
            </a:r>
            <a:r>
              <a:rPr lang="fi-FI" sz="1800" dirty="0" smtClean="0"/>
              <a:t>.</a:t>
            </a:r>
            <a:endParaRPr lang="fi-FI" sz="18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0271-6094-4E3C-A42D-63A84EF7D2B9}" type="datetime1">
              <a:rPr lang="fi-FI" smtClean="0"/>
              <a:t>7.5.2020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51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2000" y="332656"/>
            <a:ext cx="10746000" cy="1108800"/>
          </a:xfrm>
        </p:spPr>
        <p:txBody>
          <a:bodyPr/>
          <a:lstStyle/>
          <a:p>
            <a:r>
              <a:rPr lang="fi-FI" dirty="0" err="1" smtClean="0"/>
              <a:t>Undervattenskablar</a:t>
            </a:r>
            <a:r>
              <a:rPr lang="fi-FI" dirty="0" smtClean="0"/>
              <a:t> och </a:t>
            </a:r>
            <a:r>
              <a:rPr lang="fi-FI" dirty="0" err="1" smtClean="0"/>
              <a:t>rörledningar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12000" y="1340768"/>
            <a:ext cx="10746000" cy="4833232"/>
          </a:xfrm>
        </p:spPr>
        <p:txBody>
          <a:bodyPr/>
          <a:lstStyle/>
          <a:p>
            <a:r>
              <a:rPr lang="fi-FI" sz="2000" dirty="0" err="1" smtClean="0"/>
              <a:t>Regionförvaltningsverket</a:t>
            </a:r>
            <a:r>
              <a:rPr lang="fi-FI" sz="2000" dirty="0" smtClean="0"/>
              <a:t> </a:t>
            </a:r>
            <a:r>
              <a:rPr lang="fi-FI" sz="2000" dirty="0" err="1" smtClean="0"/>
              <a:t>hör</a:t>
            </a:r>
            <a:r>
              <a:rPr lang="fi-FI" sz="2000" dirty="0" smtClean="0"/>
              <a:t> Traficom i </a:t>
            </a:r>
            <a:r>
              <a:rPr lang="fi-FI" sz="2000" dirty="0" err="1" smtClean="0"/>
              <a:t>ärenden</a:t>
            </a:r>
            <a:r>
              <a:rPr lang="fi-FI" sz="2000" dirty="0" smtClean="0"/>
              <a:t> </a:t>
            </a:r>
            <a:r>
              <a:rPr lang="fi-FI" sz="2000" dirty="0" err="1" smtClean="0"/>
              <a:t>som</a:t>
            </a:r>
            <a:r>
              <a:rPr lang="fi-FI" sz="2000" dirty="0" smtClean="0"/>
              <a:t> </a:t>
            </a:r>
            <a:r>
              <a:rPr lang="fi-FI" sz="2000" dirty="0" err="1" smtClean="0"/>
              <a:t>gäller</a:t>
            </a:r>
            <a:r>
              <a:rPr lang="fi-FI" sz="2000" dirty="0" smtClean="0"/>
              <a:t> </a:t>
            </a:r>
            <a:r>
              <a:rPr lang="fi-FI" sz="2000" dirty="0" err="1" smtClean="0"/>
              <a:t>sådana</a:t>
            </a:r>
            <a:r>
              <a:rPr lang="fi-FI" sz="2000" dirty="0" smtClean="0"/>
              <a:t> </a:t>
            </a:r>
            <a:r>
              <a:rPr lang="fi-FI" sz="2000" dirty="0" err="1" smtClean="0"/>
              <a:t>kablar</a:t>
            </a:r>
            <a:r>
              <a:rPr lang="fi-FI" sz="2000" dirty="0" smtClean="0"/>
              <a:t> och </a:t>
            </a:r>
            <a:r>
              <a:rPr lang="fi-FI" sz="2000" dirty="0" err="1" smtClean="0"/>
              <a:t>ledningar</a:t>
            </a:r>
            <a:r>
              <a:rPr lang="fi-FI" sz="2000" dirty="0" smtClean="0"/>
              <a:t> </a:t>
            </a:r>
            <a:r>
              <a:rPr lang="fi-FI" sz="2000" dirty="0" err="1" smtClean="0"/>
              <a:t>som</a:t>
            </a:r>
            <a:r>
              <a:rPr lang="fi-FI" sz="2000" dirty="0" smtClean="0"/>
              <a:t> </a:t>
            </a:r>
            <a:r>
              <a:rPr lang="fi-FI" sz="2000" dirty="0" err="1" smtClean="0"/>
              <a:t>går</a:t>
            </a:r>
            <a:r>
              <a:rPr lang="fi-FI" sz="2000" dirty="0" smtClean="0"/>
              <a:t> </a:t>
            </a:r>
            <a:r>
              <a:rPr lang="fi-FI" sz="2000" dirty="0" err="1" smtClean="0"/>
              <a:t>under</a:t>
            </a:r>
            <a:r>
              <a:rPr lang="fi-FI" sz="2000" dirty="0" smtClean="0"/>
              <a:t> </a:t>
            </a:r>
            <a:r>
              <a:rPr lang="fi-FI" sz="2000" dirty="0" err="1" smtClean="0"/>
              <a:t>farleder</a:t>
            </a:r>
            <a:r>
              <a:rPr lang="fi-FI" sz="2000" dirty="0" smtClean="0"/>
              <a:t> </a:t>
            </a:r>
            <a:r>
              <a:rPr lang="fi-FI" sz="2000" dirty="0" err="1" smtClean="0"/>
              <a:t>eller</a:t>
            </a:r>
            <a:r>
              <a:rPr lang="fi-FI" sz="2000" dirty="0" smtClean="0"/>
              <a:t> </a:t>
            </a:r>
            <a:r>
              <a:rPr lang="fi-FI" sz="2000" dirty="0" err="1" smtClean="0"/>
              <a:t>läggs</a:t>
            </a:r>
            <a:r>
              <a:rPr lang="fi-FI" sz="2000" dirty="0" smtClean="0"/>
              <a:t> </a:t>
            </a:r>
            <a:r>
              <a:rPr lang="fi-FI" sz="2000" dirty="0" err="1" smtClean="0"/>
              <a:t>ut</a:t>
            </a:r>
            <a:r>
              <a:rPr lang="fi-FI" sz="2000" dirty="0" smtClean="0"/>
              <a:t> </a:t>
            </a:r>
            <a:r>
              <a:rPr lang="fi-FI" sz="2000" dirty="0" err="1" smtClean="0"/>
              <a:t>annanstans</a:t>
            </a:r>
            <a:r>
              <a:rPr lang="fi-FI" sz="2000" dirty="0" smtClean="0"/>
              <a:t> i ett </a:t>
            </a:r>
            <a:r>
              <a:rPr lang="fi-FI" sz="2000" dirty="0" err="1" smtClean="0"/>
              <a:t>vattenområde</a:t>
            </a:r>
            <a:r>
              <a:rPr lang="fi-FI" sz="2000" dirty="0" smtClean="0"/>
              <a:t>.</a:t>
            </a:r>
          </a:p>
          <a:p>
            <a:r>
              <a:rPr lang="fi-FI" sz="2000" dirty="0" smtClean="0"/>
              <a:t>I </a:t>
            </a:r>
            <a:r>
              <a:rPr lang="fi-FI" sz="2000" dirty="0" err="1" smtClean="0"/>
              <a:t>sina</a:t>
            </a:r>
            <a:r>
              <a:rPr lang="fi-FI" sz="2000" dirty="0" smtClean="0"/>
              <a:t> </a:t>
            </a:r>
            <a:r>
              <a:rPr lang="fi-FI" sz="2000" dirty="0" err="1" smtClean="0"/>
              <a:t>utlåtanden</a:t>
            </a:r>
            <a:r>
              <a:rPr lang="fi-FI" sz="2000" dirty="0" smtClean="0"/>
              <a:t> </a:t>
            </a:r>
            <a:r>
              <a:rPr lang="fi-FI" sz="2000" dirty="0" err="1" smtClean="0"/>
              <a:t>tar</a:t>
            </a:r>
            <a:r>
              <a:rPr lang="fi-FI" sz="2000" dirty="0" smtClean="0"/>
              <a:t> Traficom </a:t>
            </a:r>
            <a:r>
              <a:rPr lang="fi-FI" sz="2000" dirty="0" err="1" smtClean="0"/>
              <a:t>ställning</a:t>
            </a:r>
            <a:r>
              <a:rPr lang="fi-FI" sz="2000" dirty="0" smtClean="0"/>
              <a:t> till </a:t>
            </a:r>
            <a:r>
              <a:rPr lang="fi-FI" sz="2000" dirty="0" err="1" smtClean="0"/>
              <a:t>eller</a:t>
            </a:r>
            <a:r>
              <a:rPr lang="fi-FI" sz="2000" dirty="0" smtClean="0"/>
              <a:t> </a:t>
            </a:r>
            <a:r>
              <a:rPr lang="fi-FI" sz="2000" dirty="0" err="1" smtClean="0"/>
              <a:t>ger</a:t>
            </a:r>
            <a:r>
              <a:rPr lang="fi-FI" sz="2000" dirty="0" smtClean="0"/>
              <a:t> </a:t>
            </a:r>
            <a:r>
              <a:rPr lang="fi-FI" sz="2000" dirty="0" err="1" smtClean="0"/>
              <a:t>anvisningar</a:t>
            </a:r>
            <a:r>
              <a:rPr lang="fi-FI" sz="2000" dirty="0" smtClean="0"/>
              <a:t> om </a:t>
            </a:r>
            <a:r>
              <a:rPr lang="fi-FI" sz="2000" dirty="0" err="1" smtClean="0"/>
              <a:t>arrangemangen</a:t>
            </a:r>
            <a:r>
              <a:rPr lang="fi-FI" sz="2000" dirty="0" smtClean="0"/>
              <a:t> </a:t>
            </a:r>
            <a:r>
              <a:rPr lang="fi-FI" sz="2000" dirty="0" err="1" smtClean="0"/>
              <a:t>under</a:t>
            </a:r>
            <a:r>
              <a:rPr lang="fi-FI" sz="2000" dirty="0" smtClean="0"/>
              <a:t> </a:t>
            </a:r>
            <a:r>
              <a:rPr lang="fi-FI" sz="2000" dirty="0" err="1" smtClean="0"/>
              <a:t>projektets</a:t>
            </a:r>
            <a:r>
              <a:rPr lang="fi-FI" sz="2000" dirty="0" smtClean="0"/>
              <a:t> </a:t>
            </a:r>
            <a:r>
              <a:rPr lang="fi-FI" sz="2000" dirty="0" err="1" smtClean="0"/>
              <a:t>gång</a:t>
            </a:r>
            <a:r>
              <a:rPr lang="fi-FI" sz="2000" dirty="0" smtClean="0"/>
              <a:t>, </a:t>
            </a:r>
            <a:r>
              <a:rPr lang="fi-FI" sz="2000" dirty="0" err="1" smtClean="0"/>
              <a:t>anmälan</a:t>
            </a:r>
            <a:r>
              <a:rPr lang="fi-FI" sz="2000" dirty="0" smtClean="0"/>
              <a:t> om </a:t>
            </a:r>
            <a:r>
              <a:rPr lang="fi-FI" sz="2000" dirty="0" err="1" smtClean="0"/>
              <a:t>projektet</a:t>
            </a:r>
            <a:r>
              <a:rPr lang="fi-FI" sz="2000" dirty="0" smtClean="0"/>
              <a:t> och </a:t>
            </a:r>
            <a:r>
              <a:rPr lang="fi-FI" sz="2000" dirty="0" err="1" smtClean="0"/>
              <a:t>dess</a:t>
            </a:r>
            <a:r>
              <a:rPr lang="fi-FI" sz="2000" dirty="0" smtClean="0"/>
              <a:t> </a:t>
            </a:r>
            <a:r>
              <a:rPr lang="fi-FI" sz="2000" dirty="0" err="1" smtClean="0"/>
              <a:t>färdigställande</a:t>
            </a:r>
            <a:r>
              <a:rPr lang="fi-FI" sz="2000" dirty="0" smtClean="0"/>
              <a:t> </a:t>
            </a:r>
            <a:r>
              <a:rPr lang="fi-FI" sz="2000" dirty="0" err="1" smtClean="0"/>
              <a:t>samt</a:t>
            </a:r>
            <a:r>
              <a:rPr lang="fi-FI" sz="2000" dirty="0" smtClean="0"/>
              <a:t> </a:t>
            </a:r>
            <a:r>
              <a:rPr lang="fi-FI" sz="2000" dirty="0" err="1" smtClean="0"/>
              <a:t>utmärkningen</a:t>
            </a:r>
            <a:r>
              <a:rPr lang="fi-FI" sz="2000" dirty="0" smtClean="0"/>
              <a:t> </a:t>
            </a:r>
            <a:r>
              <a:rPr lang="fi-FI" sz="2000" dirty="0" err="1" smtClean="0"/>
              <a:t>enligt</a:t>
            </a:r>
            <a:r>
              <a:rPr lang="fi-FI" sz="2000" dirty="0" smtClean="0"/>
              <a:t> </a:t>
            </a:r>
            <a:r>
              <a:rPr lang="fi-FI" sz="2000" dirty="0" err="1" smtClean="0"/>
              <a:t>föreskriften</a:t>
            </a:r>
            <a:r>
              <a:rPr lang="fi-FI" sz="2000" dirty="0" smtClean="0"/>
              <a:t> om </a:t>
            </a:r>
            <a:r>
              <a:rPr lang="fi-FI" sz="2000" dirty="0" err="1" smtClean="0"/>
              <a:t>sjötrafikmärken</a:t>
            </a:r>
            <a:r>
              <a:rPr lang="fi-FI" sz="2000" dirty="0" smtClean="0"/>
              <a:t>. </a:t>
            </a:r>
            <a:endParaRPr lang="fi-FI" sz="2000" dirty="0"/>
          </a:p>
          <a:p>
            <a:pPr lvl="1"/>
            <a:r>
              <a:rPr lang="fi-FI" sz="1800" dirty="0" smtClean="0"/>
              <a:t>I </a:t>
            </a:r>
            <a:r>
              <a:rPr lang="fi-FI" sz="1800" dirty="0" err="1" smtClean="0"/>
              <a:t>fråga</a:t>
            </a:r>
            <a:r>
              <a:rPr lang="fi-FI" sz="1800" dirty="0" smtClean="0"/>
              <a:t> om </a:t>
            </a:r>
            <a:r>
              <a:rPr lang="fi-FI" sz="1800" dirty="0" err="1" smtClean="0"/>
              <a:t>kablar</a:t>
            </a:r>
            <a:r>
              <a:rPr lang="fi-FI" sz="1800" dirty="0" smtClean="0"/>
              <a:t> och </a:t>
            </a:r>
            <a:r>
              <a:rPr lang="fi-FI" sz="1800" dirty="0" err="1" smtClean="0"/>
              <a:t>ledningar</a:t>
            </a:r>
            <a:r>
              <a:rPr lang="fi-FI" sz="1800" dirty="0" smtClean="0"/>
              <a:t> </a:t>
            </a:r>
            <a:r>
              <a:rPr lang="fi-FI" sz="1800" dirty="0" err="1" smtClean="0"/>
              <a:t>som</a:t>
            </a:r>
            <a:r>
              <a:rPr lang="fi-FI" sz="1800" dirty="0" smtClean="0"/>
              <a:t> </a:t>
            </a:r>
            <a:r>
              <a:rPr lang="fi-FI" sz="1800" dirty="0" err="1" smtClean="0"/>
              <a:t>går</a:t>
            </a:r>
            <a:r>
              <a:rPr lang="fi-FI" sz="1800" dirty="0" smtClean="0"/>
              <a:t> </a:t>
            </a:r>
            <a:r>
              <a:rPr lang="fi-FI" sz="1800" dirty="0" err="1" smtClean="0"/>
              <a:t>under</a:t>
            </a:r>
            <a:r>
              <a:rPr lang="fi-FI" sz="1800" dirty="0" smtClean="0"/>
              <a:t> </a:t>
            </a:r>
            <a:r>
              <a:rPr lang="fi-FI" sz="1800" dirty="0" err="1" smtClean="0"/>
              <a:t>sådana</a:t>
            </a:r>
            <a:r>
              <a:rPr lang="fi-FI" sz="1800" dirty="0" smtClean="0"/>
              <a:t> </a:t>
            </a:r>
            <a:r>
              <a:rPr lang="fi-FI" sz="1800" dirty="0" err="1" smtClean="0"/>
              <a:t>farleder</a:t>
            </a:r>
            <a:r>
              <a:rPr lang="fi-FI" sz="1800" dirty="0" smtClean="0"/>
              <a:t> </a:t>
            </a:r>
            <a:r>
              <a:rPr lang="fi-FI" sz="1800" dirty="0" err="1" smtClean="0"/>
              <a:t>som</a:t>
            </a:r>
            <a:r>
              <a:rPr lang="fi-FI" sz="1800" dirty="0" smtClean="0"/>
              <a:t> </a:t>
            </a:r>
            <a:r>
              <a:rPr lang="fi-FI" sz="1800" dirty="0" err="1" smtClean="0"/>
              <a:t>inte</a:t>
            </a:r>
            <a:r>
              <a:rPr lang="fi-FI" sz="1800" dirty="0" smtClean="0"/>
              <a:t> </a:t>
            </a:r>
            <a:r>
              <a:rPr lang="fi-FI" sz="1800" dirty="0" err="1" smtClean="0"/>
              <a:t>underhålls</a:t>
            </a:r>
            <a:r>
              <a:rPr lang="fi-FI" sz="1800" dirty="0" smtClean="0"/>
              <a:t> av </a:t>
            </a:r>
            <a:r>
              <a:rPr lang="fi-FI" sz="1800" dirty="0" err="1" smtClean="0"/>
              <a:t>Trafikledsverket</a:t>
            </a:r>
            <a:r>
              <a:rPr lang="fi-FI" sz="1800" dirty="0" smtClean="0"/>
              <a:t> </a:t>
            </a:r>
            <a:r>
              <a:rPr lang="fi-FI" sz="1800" dirty="0" err="1" smtClean="0"/>
              <a:t>framhåller</a:t>
            </a:r>
            <a:r>
              <a:rPr lang="fi-FI" sz="1800" dirty="0" smtClean="0"/>
              <a:t> Traficom </a:t>
            </a:r>
            <a:r>
              <a:rPr lang="fi-FI" sz="1800" dirty="0" err="1" smtClean="0"/>
              <a:t>vikten</a:t>
            </a:r>
            <a:r>
              <a:rPr lang="fi-FI" sz="1800" dirty="0" smtClean="0"/>
              <a:t> av </a:t>
            </a:r>
            <a:r>
              <a:rPr lang="fi-FI" sz="1800" dirty="0" err="1" smtClean="0"/>
              <a:t>att</a:t>
            </a:r>
            <a:r>
              <a:rPr lang="fi-FI" sz="1800" dirty="0" smtClean="0"/>
              <a:t> </a:t>
            </a:r>
            <a:r>
              <a:rPr lang="fi-FI" sz="1800" dirty="0" err="1" smtClean="0"/>
              <a:t>kablarna</a:t>
            </a:r>
            <a:r>
              <a:rPr lang="fi-FI" sz="1800" dirty="0" smtClean="0"/>
              <a:t> och </a:t>
            </a:r>
            <a:r>
              <a:rPr lang="fi-FI" sz="1800" dirty="0" err="1" smtClean="0"/>
              <a:t>ledningarna</a:t>
            </a:r>
            <a:r>
              <a:rPr lang="fi-FI" sz="1800" dirty="0" smtClean="0"/>
              <a:t> </a:t>
            </a:r>
            <a:r>
              <a:rPr lang="fi-FI" sz="1800" dirty="0" err="1" smtClean="0"/>
              <a:t>anläggs</a:t>
            </a:r>
            <a:r>
              <a:rPr lang="fi-FI" sz="1800" dirty="0" smtClean="0"/>
              <a:t> </a:t>
            </a:r>
            <a:r>
              <a:rPr lang="fi-FI" sz="1800" dirty="0" err="1" smtClean="0"/>
              <a:t>på</a:t>
            </a:r>
            <a:r>
              <a:rPr lang="fi-FI" sz="1800" dirty="0" smtClean="0"/>
              <a:t> </a:t>
            </a:r>
            <a:r>
              <a:rPr lang="fi-FI" sz="1800" dirty="0" err="1" smtClean="0"/>
              <a:t>tillräckligt</a:t>
            </a:r>
            <a:r>
              <a:rPr lang="fi-FI" sz="1800" dirty="0" smtClean="0"/>
              <a:t> </a:t>
            </a:r>
            <a:r>
              <a:rPr lang="fi-FI" sz="1800" dirty="0" err="1" smtClean="0"/>
              <a:t>djup</a:t>
            </a:r>
            <a:r>
              <a:rPr lang="fi-FI" sz="1800" dirty="0" smtClean="0"/>
              <a:t> och i </a:t>
            </a:r>
            <a:r>
              <a:rPr lang="fi-FI" sz="1800" dirty="0" err="1" smtClean="0"/>
              <a:t>fråga</a:t>
            </a:r>
            <a:r>
              <a:rPr lang="fi-FI" sz="1800" dirty="0" smtClean="0"/>
              <a:t> om </a:t>
            </a:r>
            <a:r>
              <a:rPr lang="fi-FI" sz="1800" dirty="0" err="1" smtClean="0"/>
              <a:t>flytande</a:t>
            </a:r>
            <a:r>
              <a:rPr lang="fi-FI" sz="1800" dirty="0" smtClean="0"/>
              <a:t> </a:t>
            </a:r>
            <a:r>
              <a:rPr lang="fi-FI" sz="1800" dirty="0" err="1" smtClean="0"/>
              <a:t>säkerhetsanordningar</a:t>
            </a:r>
            <a:r>
              <a:rPr lang="fi-FI" sz="1800" dirty="0" smtClean="0"/>
              <a:t> </a:t>
            </a:r>
            <a:r>
              <a:rPr lang="fi-FI" sz="1800" dirty="0" err="1" smtClean="0"/>
              <a:t>att</a:t>
            </a:r>
            <a:r>
              <a:rPr lang="fi-FI" sz="1800" dirty="0" smtClean="0"/>
              <a:t> </a:t>
            </a:r>
            <a:r>
              <a:rPr lang="fi-FI" sz="1800" dirty="0" err="1" smtClean="0"/>
              <a:t>det</a:t>
            </a:r>
            <a:r>
              <a:rPr lang="fi-FI" sz="1800" dirty="0" smtClean="0"/>
              <a:t> </a:t>
            </a:r>
            <a:r>
              <a:rPr lang="fi-FI" sz="1800" dirty="0" err="1" smtClean="0"/>
              <a:t>finns</a:t>
            </a:r>
            <a:r>
              <a:rPr lang="fi-FI" sz="1800" dirty="0" smtClean="0"/>
              <a:t> </a:t>
            </a:r>
            <a:r>
              <a:rPr lang="fi-FI" sz="1800" dirty="0" err="1" smtClean="0"/>
              <a:t>tillräckligt</a:t>
            </a:r>
            <a:r>
              <a:rPr lang="fi-FI" sz="1800" dirty="0" smtClean="0"/>
              <a:t> </a:t>
            </a:r>
            <a:r>
              <a:rPr lang="fi-FI" sz="1800" dirty="0" err="1" smtClean="0"/>
              <a:t>med</a:t>
            </a:r>
            <a:r>
              <a:rPr lang="fi-FI" sz="1800" dirty="0" smtClean="0"/>
              <a:t> </a:t>
            </a:r>
            <a:r>
              <a:rPr lang="fi-FI" sz="1800" dirty="0" err="1" smtClean="0"/>
              <a:t>utrymme</a:t>
            </a:r>
            <a:r>
              <a:rPr lang="fi-FI" sz="1800" dirty="0" smtClean="0"/>
              <a:t> för </a:t>
            </a:r>
            <a:r>
              <a:rPr lang="fi-FI" sz="1800" dirty="0" err="1" smtClean="0"/>
              <a:t>trygg</a:t>
            </a:r>
            <a:r>
              <a:rPr lang="fi-FI" sz="1800" dirty="0" smtClean="0"/>
              <a:t> </a:t>
            </a:r>
            <a:r>
              <a:rPr lang="fi-FI" sz="1800" dirty="0" err="1" smtClean="0"/>
              <a:t>passage</a:t>
            </a:r>
            <a:r>
              <a:rPr lang="fi-FI" sz="1800" dirty="0" smtClean="0"/>
              <a:t> av dem. </a:t>
            </a:r>
            <a:endParaRPr lang="fi-FI" sz="1800" dirty="0"/>
          </a:p>
          <a:p>
            <a:pPr lvl="2"/>
            <a:r>
              <a:rPr lang="fi-FI" sz="1600" dirty="0" smtClean="0"/>
              <a:t>Om de </a:t>
            </a:r>
            <a:r>
              <a:rPr lang="fi-FI" sz="1600" dirty="0" err="1" smtClean="0"/>
              <a:t>rekommenderade</a:t>
            </a:r>
            <a:r>
              <a:rPr lang="fi-FI" sz="1600" dirty="0" smtClean="0"/>
              <a:t> </a:t>
            </a:r>
            <a:r>
              <a:rPr lang="fi-FI" sz="1600" dirty="0" err="1" smtClean="0"/>
              <a:t>passageavstånden</a:t>
            </a:r>
            <a:r>
              <a:rPr lang="fi-FI" sz="1600" dirty="0" smtClean="0"/>
              <a:t> </a:t>
            </a:r>
            <a:r>
              <a:rPr lang="fi-FI" sz="1600" dirty="0" err="1" smtClean="0"/>
              <a:t>inte</a:t>
            </a:r>
            <a:r>
              <a:rPr lang="fi-FI" sz="1600" dirty="0" smtClean="0"/>
              <a:t> </a:t>
            </a:r>
            <a:r>
              <a:rPr lang="fi-FI" sz="1600" dirty="0" err="1" smtClean="0"/>
              <a:t>uppfylls</a:t>
            </a:r>
            <a:r>
              <a:rPr lang="fi-FI" sz="1600" dirty="0" smtClean="0"/>
              <a:t>, </a:t>
            </a:r>
            <a:r>
              <a:rPr lang="fi-FI" sz="1600" dirty="0" err="1" smtClean="0"/>
              <a:t>föreslår</a:t>
            </a:r>
            <a:r>
              <a:rPr lang="fi-FI" sz="1600" dirty="0" smtClean="0"/>
              <a:t> Traficom </a:t>
            </a:r>
            <a:r>
              <a:rPr lang="fi-FI" sz="1600" dirty="0" err="1" smtClean="0"/>
              <a:t>att</a:t>
            </a:r>
            <a:r>
              <a:rPr lang="fi-FI" sz="1600" dirty="0" smtClean="0"/>
              <a:t> </a:t>
            </a:r>
            <a:r>
              <a:rPr lang="fi-FI" sz="1600" dirty="0" err="1" smtClean="0"/>
              <a:t>den</a:t>
            </a:r>
            <a:r>
              <a:rPr lang="fi-FI" sz="1600" dirty="0" smtClean="0"/>
              <a:t> </a:t>
            </a:r>
            <a:r>
              <a:rPr lang="fi-FI" sz="1600" dirty="0" err="1" smtClean="0"/>
              <a:t>projektansvarige</a:t>
            </a:r>
            <a:r>
              <a:rPr lang="fi-FI" sz="1600" dirty="0" smtClean="0"/>
              <a:t> och </a:t>
            </a:r>
            <a:r>
              <a:rPr lang="fi-FI" sz="1600" dirty="0" err="1" smtClean="0"/>
              <a:t>farledshållaren</a:t>
            </a:r>
            <a:r>
              <a:rPr lang="fi-FI" sz="1600" dirty="0" smtClean="0"/>
              <a:t> </a:t>
            </a:r>
            <a:r>
              <a:rPr lang="fi-FI" sz="1600" dirty="0" err="1" smtClean="0"/>
              <a:t>sinsemellan</a:t>
            </a:r>
            <a:r>
              <a:rPr lang="fi-FI" sz="1600" dirty="0" smtClean="0"/>
              <a:t> </a:t>
            </a:r>
            <a:r>
              <a:rPr lang="fi-FI" sz="1600" dirty="0" err="1" smtClean="0"/>
              <a:t>kommer</a:t>
            </a:r>
            <a:r>
              <a:rPr lang="fi-FI" sz="1600" dirty="0" smtClean="0"/>
              <a:t> </a:t>
            </a:r>
            <a:r>
              <a:rPr lang="fi-FI" sz="1600" dirty="0" err="1" smtClean="0"/>
              <a:t>överens</a:t>
            </a:r>
            <a:r>
              <a:rPr lang="fi-FI" sz="1600" dirty="0" smtClean="0"/>
              <a:t> om saken.  </a:t>
            </a:r>
            <a:endParaRPr lang="fi-FI" sz="1600" dirty="0"/>
          </a:p>
          <a:p>
            <a:r>
              <a:rPr lang="fi-FI" sz="2000" dirty="0" err="1" smtClean="0"/>
              <a:t>Anvisningar</a:t>
            </a:r>
            <a:r>
              <a:rPr lang="fi-FI" sz="2000" dirty="0" smtClean="0"/>
              <a:t> om </a:t>
            </a:r>
            <a:r>
              <a:rPr lang="fi-FI" sz="2000" dirty="0" err="1" smtClean="0"/>
              <a:t>anläggande</a:t>
            </a:r>
            <a:r>
              <a:rPr lang="fi-FI" sz="2000" dirty="0" smtClean="0"/>
              <a:t> av </a:t>
            </a:r>
            <a:r>
              <a:rPr lang="fi-FI" sz="2000" dirty="0" err="1" smtClean="0"/>
              <a:t>kablar</a:t>
            </a:r>
            <a:r>
              <a:rPr lang="fi-FI" sz="2000" dirty="0" smtClean="0"/>
              <a:t> och </a:t>
            </a:r>
            <a:r>
              <a:rPr lang="fi-FI" sz="2000" dirty="0" err="1" smtClean="0"/>
              <a:t>ledningar</a:t>
            </a:r>
            <a:r>
              <a:rPr lang="fi-FI" sz="2000" dirty="0" smtClean="0"/>
              <a:t> </a:t>
            </a:r>
            <a:r>
              <a:rPr lang="fi-FI" sz="2000" dirty="0" err="1" smtClean="0"/>
              <a:t>finns</a:t>
            </a:r>
            <a:r>
              <a:rPr lang="fi-FI" sz="2000" dirty="0" smtClean="0"/>
              <a:t> i </a:t>
            </a:r>
            <a:r>
              <a:rPr lang="fi-FI" sz="2000" dirty="0" err="1" smtClean="0"/>
              <a:t>Traficoms</a:t>
            </a:r>
            <a:r>
              <a:rPr lang="fi-FI" sz="2000" dirty="0" smtClean="0"/>
              <a:t> </a:t>
            </a:r>
            <a:r>
              <a:rPr lang="fi-FI" sz="2000" dirty="0" err="1" smtClean="0"/>
              <a:t>anvisning</a:t>
            </a:r>
            <a:r>
              <a:rPr lang="fi-FI" sz="2000" dirty="0" smtClean="0"/>
              <a:t> </a:t>
            </a:r>
            <a:r>
              <a:rPr lang="fi-FI" sz="2000" i="1" dirty="0" err="1" smtClean="0"/>
              <a:t>Anläggande</a:t>
            </a:r>
            <a:r>
              <a:rPr lang="fi-FI" sz="2000" i="1" dirty="0" smtClean="0"/>
              <a:t> och </a:t>
            </a:r>
            <a:r>
              <a:rPr lang="fi-FI" sz="2000" i="1" dirty="0" err="1" smtClean="0"/>
              <a:t>utmärkning</a:t>
            </a:r>
            <a:r>
              <a:rPr lang="fi-FI" sz="2000" i="1" dirty="0" smtClean="0"/>
              <a:t> av </a:t>
            </a:r>
            <a:r>
              <a:rPr lang="fi-FI" sz="2000" i="1" dirty="0" err="1" smtClean="0"/>
              <a:t>luftledningar</a:t>
            </a:r>
            <a:r>
              <a:rPr lang="fi-FI" sz="2000" i="1" dirty="0" smtClean="0"/>
              <a:t>, </a:t>
            </a:r>
            <a:r>
              <a:rPr lang="fi-FI" sz="2000" i="1" dirty="0" err="1" smtClean="0"/>
              <a:t>kablar</a:t>
            </a:r>
            <a:r>
              <a:rPr lang="fi-FI" sz="2000" i="1" dirty="0" smtClean="0"/>
              <a:t> och </a:t>
            </a:r>
            <a:r>
              <a:rPr lang="fi-FI" sz="2000" i="1" dirty="0" err="1" smtClean="0"/>
              <a:t>andra</a:t>
            </a:r>
            <a:r>
              <a:rPr lang="fi-FI" sz="2000" i="1" dirty="0" smtClean="0"/>
              <a:t> </a:t>
            </a:r>
            <a:r>
              <a:rPr lang="fi-FI" sz="2000" i="1" dirty="0" err="1" smtClean="0"/>
              <a:t>ledningar</a:t>
            </a:r>
            <a:r>
              <a:rPr lang="fi-FI" sz="2000" i="1" dirty="0" smtClean="0"/>
              <a:t> i </a:t>
            </a:r>
            <a:r>
              <a:rPr lang="fi-FI" sz="2000" i="1" dirty="0" err="1" smtClean="0"/>
              <a:t>vattenområden</a:t>
            </a:r>
            <a:r>
              <a:rPr lang="fi-FI" sz="2000" dirty="0" smtClean="0"/>
              <a:t>. Vid </a:t>
            </a:r>
            <a:r>
              <a:rPr lang="fi-FI" sz="2000" dirty="0" err="1" smtClean="0"/>
              <a:t>utmärkningen</a:t>
            </a:r>
            <a:r>
              <a:rPr lang="fi-FI" sz="2000" dirty="0" smtClean="0"/>
              <a:t> </a:t>
            </a:r>
            <a:r>
              <a:rPr lang="fi-FI" sz="2000" dirty="0" err="1" smtClean="0"/>
              <a:t>ska</a:t>
            </a:r>
            <a:r>
              <a:rPr lang="fi-FI" sz="2000" dirty="0" smtClean="0"/>
              <a:t> </a:t>
            </a:r>
            <a:r>
              <a:rPr lang="fi-FI" sz="2000" dirty="0" err="1" smtClean="0"/>
              <a:t>föreskriften</a:t>
            </a:r>
            <a:r>
              <a:rPr lang="fi-FI" sz="2000" dirty="0" smtClean="0"/>
              <a:t> om </a:t>
            </a:r>
            <a:r>
              <a:rPr lang="fi-FI" sz="2000" dirty="0" err="1" smtClean="0"/>
              <a:t>sjötrafikmärken</a:t>
            </a:r>
            <a:r>
              <a:rPr lang="fi-FI" sz="2000" dirty="0" smtClean="0"/>
              <a:t> och </a:t>
            </a:r>
            <a:r>
              <a:rPr lang="fi-FI" sz="2000" dirty="0" err="1" smtClean="0"/>
              <a:t>ljussignaler</a:t>
            </a:r>
            <a:r>
              <a:rPr lang="fi-FI" sz="2000" dirty="0" smtClean="0"/>
              <a:t> </a:t>
            </a:r>
            <a:r>
              <a:rPr lang="fi-FI" sz="2000" dirty="0" err="1" smtClean="0"/>
              <a:t>beaktas</a:t>
            </a:r>
            <a:r>
              <a:rPr lang="fi-FI" sz="2000" dirty="0" smtClean="0"/>
              <a:t>. </a:t>
            </a:r>
          </a:p>
          <a:p>
            <a:pPr marL="270000" lvl="1" indent="0">
              <a:buNone/>
            </a:pPr>
            <a:endParaRPr lang="fi-FI" dirty="0" smtClean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0271-6094-4E3C-A42D-63A84EF7D2B9}" type="datetime1">
              <a:rPr lang="fi-FI" smtClean="0"/>
              <a:t>7.5.2020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827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2000" y="167227"/>
            <a:ext cx="10746000" cy="1108800"/>
          </a:xfrm>
        </p:spPr>
        <p:txBody>
          <a:bodyPr/>
          <a:lstStyle/>
          <a:p>
            <a:r>
              <a:rPr lang="fi-FI" dirty="0" err="1" smtClean="0"/>
              <a:t>Luftledningar</a:t>
            </a:r>
            <a:r>
              <a:rPr lang="fi-FI" dirty="0" smtClean="0"/>
              <a:t> </a:t>
            </a:r>
            <a:r>
              <a:rPr lang="fi-FI" dirty="0" err="1" smtClean="0"/>
              <a:t>över</a:t>
            </a:r>
            <a:r>
              <a:rPr lang="fi-FI" dirty="0" smtClean="0"/>
              <a:t> </a:t>
            </a:r>
            <a:r>
              <a:rPr lang="fi-FI" dirty="0" err="1" smtClean="0"/>
              <a:t>vattendrag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15075" y="721626"/>
            <a:ext cx="10746000" cy="5659701"/>
          </a:xfrm>
        </p:spPr>
        <p:txBody>
          <a:bodyPr/>
          <a:lstStyle/>
          <a:p>
            <a:r>
              <a:rPr lang="fi-FI" sz="2000" dirty="0" err="1" smtClean="0"/>
              <a:t>Regionförvaltningsverket</a:t>
            </a:r>
            <a:r>
              <a:rPr lang="fi-FI" sz="2000" dirty="0" smtClean="0"/>
              <a:t> </a:t>
            </a:r>
            <a:r>
              <a:rPr lang="fi-FI" sz="2000" dirty="0" err="1" smtClean="0"/>
              <a:t>hör</a:t>
            </a:r>
            <a:r>
              <a:rPr lang="fi-FI" sz="2000" dirty="0" smtClean="0"/>
              <a:t> Traficom om </a:t>
            </a:r>
            <a:r>
              <a:rPr lang="fi-FI" sz="2000" dirty="0" err="1" smtClean="0"/>
              <a:t>projekt</a:t>
            </a:r>
            <a:r>
              <a:rPr lang="fi-FI" sz="2000" dirty="0" smtClean="0"/>
              <a:t> </a:t>
            </a:r>
            <a:r>
              <a:rPr lang="fi-FI" sz="2000" dirty="0" err="1" smtClean="0"/>
              <a:t>som</a:t>
            </a:r>
            <a:r>
              <a:rPr lang="fi-FI" sz="2000" dirty="0" smtClean="0"/>
              <a:t> </a:t>
            </a:r>
            <a:r>
              <a:rPr lang="fi-FI" sz="2000" dirty="0" err="1" smtClean="0"/>
              <a:t>gäller</a:t>
            </a:r>
            <a:r>
              <a:rPr lang="fi-FI" sz="2000" dirty="0" smtClean="0"/>
              <a:t> </a:t>
            </a:r>
            <a:r>
              <a:rPr lang="fi-FI" sz="2000" dirty="0" err="1" smtClean="0"/>
              <a:t>kraftledningar</a:t>
            </a:r>
            <a:r>
              <a:rPr lang="fi-FI" sz="2000" dirty="0" smtClean="0"/>
              <a:t> </a:t>
            </a:r>
            <a:r>
              <a:rPr lang="fi-FI" sz="2000" dirty="0" err="1" smtClean="0"/>
              <a:t>över</a:t>
            </a:r>
            <a:r>
              <a:rPr lang="fi-FI" sz="2000" dirty="0" smtClean="0"/>
              <a:t> </a:t>
            </a:r>
            <a:r>
              <a:rPr lang="fi-FI" sz="2000" dirty="0" err="1" smtClean="0"/>
              <a:t>vattendrag</a:t>
            </a:r>
            <a:r>
              <a:rPr lang="fi-FI" sz="2000" dirty="0" smtClean="0"/>
              <a:t>.</a:t>
            </a:r>
          </a:p>
          <a:p>
            <a:r>
              <a:rPr lang="fi-FI" sz="2000" dirty="0" smtClean="0"/>
              <a:t>I </a:t>
            </a:r>
            <a:r>
              <a:rPr lang="fi-FI" sz="2000" dirty="0" err="1" smtClean="0"/>
              <a:t>sitt</a:t>
            </a:r>
            <a:r>
              <a:rPr lang="fi-FI" sz="2000" dirty="0" smtClean="0"/>
              <a:t> </a:t>
            </a:r>
            <a:r>
              <a:rPr lang="fi-FI" sz="2000" dirty="0" err="1" smtClean="0"/>
              <a:t>utlåtande</a:t>
            </a:r>
            <a:r>
              <a:rPr lang="fi-FI" sz="2000" dirty="0" smtClean="0"/>
              <a:t> </a:t>
            </a:r>
            <a:r>
              <a:rPr lang="fi-FI" sz="2000" dirty="0" err="1" smtClean="0"/>
              <a:t>instruerar</a:t>
            </a:r>
            <a:r>
              <a:rPr lang="fi-FI" sz="2000" dirty="0" smtClean="0"/>
              <a:t> Traficom </a:t>
            </a:r>
            <a:r>
              <a:rPr lang="fi-FI" sz="2000" dirty="0" err="1" smtClean="0"/>
              <a:t>den</a:t>
            </a:r>
            <a:r>
              <a:rPr lang="fi-FI" sz="2000" dirty="0" smtClean="0"/>
              <a:t> </a:t>
            </a:r>
            <a:r>
              <a:rPr lang="fi-FI" sz="2000" dirty="0" err="1" smtClean="0"/>
              <a:t>projektansvarige</a:t>
            </a:r>
            <a:r>
              <a:rPr lang="fi-FI" sz="2000" dirty="0" smtClean="0"/>
              <a:t> om </a:t>
            </a:r>
            <a:r>
              <a:rPr lang="fi-FI" sz="2000" dirty="0" err="1" smtClean="0"/>
              <a:t>hur</a:t>
            </a:r>
            <a:r>
              <a:rPr lang="fi-FI" sz="2000" dirty="0" smtClean="0"/>
              <a:t> </a:t>
            </a:r>
            <a:r>
              <a:rPr lang="fi-FI" sz="2000" dirty="0" err="1" smtClean="0"/>
              <a:t>luftledningens</a:t>
            </a:r>
            <a:r>
              <a:rPr lang="fi-FI" sz="2000" dirty="0" smtClean="0"/>
              <a:t> </a:t>
            </a:r>
            <a:r>
              <a:rPr lang="fi-FI" sz="2000" dirty="0" err="1" smtClean="0"/>
              <a:t>segelfria</a:t>
            </a:r>
            <a:r>
              <a:rPr lang="fi-FI" sz="2000" dirty="0" smtClean="0"/>
              <a:t> </a:t>
            </a:r>
            <a:r>
              <a:rPr lang="fi-FI" sz="2000" dirty="0" err="1" smtClean="0"/>
              <a:t>höjd</a:t>
            </a:r>
            <a:r>
              <a:rPr lang="fi-FI" sz="2000" dirty="0" smtClean="0"/>
              <a:t> </a:t>
            </a:r>
            <a:r>
              <a:rPr lang="fi-FI" sz="2000" dirty="0" err="1" smtClean="0"/>
              <a:t>fastställs</a:t>
            </a:r>
            <a:r>
              <a:rPr lang="fi-FI" sz="2000" dirty="0" smtClean="0"/>
              <a:t> och </a:t>
            </a:r>
            <a:r>
              <a:rPr lang="fi-FI" sz="2000" dirty="0" err="1" smtClean="0"/>
              <a:t>enskilda</a:t>
            </a:r>
            <a:r>
              <a:rPr lang="fi-FI" sz="2000" dirty="0" smtClean="0"/>
              <a:t> </a:t>
            </a:r>
            <a:r>
              <a:rPr lang="fi-FI" sz="2000" dirty="0" err="1" smtClean="0"/>
              <a:t>detaljer</a:t>
            </a:r>
            <a:r>
              <a:rPr lang="fi-FI" sz="2000" dirty="0" smtClean="0"/>
              <a:t> </a:t>
            </a:r>
            <a:r>
              <a:rPr lang="fi-FI" sz="2000" dirty="0" err="1" smtClean="0"/>
              <a:t>som</a:t>
            </a:r>
            <a:r>
              <a:rPr lang="fi-FI" sz="2000" dirty="0" smtClean="0"/>
              <a:t> </a:t>
            </a:r>
            <a:r>
              <a:rPr lang="fi-FI" sz="2000" dirty="0" err="1" smtClean="0"/>
              <a:t>denne</a:t>
            </a:r>
            <a:r>
              <a:rPr lang="fi-FI" sz="2000" dirty="0" smtClean="0"/>
              <a:t> </a:t>
            </a:r>
            <a:r>
              <a:rPr lang="fi-FI" sz="2000" dirty="0" err="1" smtClean="0"/>
              <a:t>ska</a:t>
            </a:r>
            <a:r>
              <a:rPr lang="fi-FI" sz="2000" dirty="0" smtClean="0"/>
              <a:t> </a:t>
            </a:r>
            <a:r>
              <a:rPr lang="fi-FI" sz="2000" dirty="0" err="1" smtClean="0"/>
              <a:t>beakta</a:t>
            </a:r>
            <a:r>
              <a:rPr lang="fi-FI" sz="2000" dirty="0" smtClean="0"/>
              <a:t> vid </a:t>
            </a:r>
            <a:r>
              <a:rPr lang="fi-FI" sz="2000" dirty="0" err="1" smtClean="0"/>
              <a:t>dimensioneringen</a:t>
            </a:r>
            <a:r>
              <a:rPr lang="fi-FI" sz="2000" dirty="0" smtClean="0"/>
              <a:t>.</a:t>
            </a:r>
          </a:p>
          <a:p>
            <a:r>
              <a:rPr lang="fi-FI" sz="2000" dirty="0" smtClean="0"/>
              <a:t>Vid behov </a:t>
            </a:r>
            <a:r>
              <a:rPr lang="fi-FI" sz="2000" dirty="0" err="1" smtClean="0"/>
              <a:t>fastställs</a:t>
            </a:r>
            <a:r>
              <a:rPr lang="fi-FI" sz="2000" dirty="0" smtClean="0"/>
              <a:t> </a:t>
            </a:r>
            <a:r>
              <a:rPr lang="fi-FI" sz="2000" dirty="0" err="1" smtClean="0"/>
              <a:t>också</a:t>
            </a:r>
            <a:r>
              <a:rPr lang="fi-FI" sz="2000" dirty="0" smtClean="0"/>
              <a:t> </a:t>
            </a:r>
            <a:r>
              <a:rPr lang="fi-FI" sz="2000" dirty="0" err="1" smtClean="0"/>
              <a:t>rekommenderad</a:t>
            </a:r>
            <a:r>
              <a:rPr lang="fi-FI" sz="2000" dirty="0" smtClean="0"/>
              <a:t> </a:t>
            </a:r>
            <a:r>
              <a:rPr lang="fi-FI" sz="2000" dirty="0" err="1" smtClean="0"/>
              <a:t>segelfri</a:t>
            </a:r>
            <a:r>
              <a:rPr lang="fi-FI" sz="2000" dirty="0" smtClean="0"/>
              <a:t> </a:t>
            </a:r>
            <a:r>
              <a:rPr lang="fi-FI" sz="2000" dirty="0" err="1" smtClean="0"/>
              <a:t>höjd</a:t>
            </a:r>
            <a:r>
              <a:rPr lang="fi-FI" sz="2000" dirty="0" smtClean="0"/>
              <a:t> för </a:t>
            </a:r>
            <a:r>
              <a:rPr lang="fi-FI" sz="2000" dirty="0" err="1" smtClean="0"/>
              <a:t>kraftledningen</a:t>
            </a:r>
            <a:r>
              <a:rPr lang="fi-FI" sz="2000" dirty="0" smtClean="0"/>
              <a:t>.</a:t>
            </a:r>
          </a:p>
          <a:p>
            <a:pPr lvl="1"/>
            <a:r>
              <a:rPr lang="fi-FI" sz="1800" dirty="0" err="1" smtClean="0"/>
              <a:t>Detta</a:t>
            </a:r>
            <a:r>
              <a:rPr lang="fi-FI" sz="1800" dirty="0" smtClean="0"/>
              <a:t> </a:t>
            </a:r>
            <a:r>
              <a:rPr lang="fi-FI" sz="1800" dirty="0" err="1" smtClean="0"/>
              <a:t>sker</a:t>
            </a:r>
            <a:r>
              <a:rPr lang="fi-FI" sz="1800" dirty="0" smtClean="0"/>
              <a:t> </a:t>
            </a:r>
            <a:r>
              <a:rPr lang="fi-FI" sz="1800" dirty="0" err="1" smtClean="0"/>
              <a:t>med</a:t>
            </a:r>
            <a:r>
              <a:rPr lang="fi-FI" sz="1800" dirty="0" smtClean="0"/>
              <a:t> </a:t>
            </a:r>
            <a:r>
              <a:rPr lang="fi-FI" sz="1800" dirty="0" err="1" smtClean="0"/>
              <a:t>hänsyn</a:t>
            </a:r>
            <a:r>
              <a:rPr lang="fi-FI" sz="1800" dirty="0" smtClean="0"/>
              <a:t> </a:t>
            </a:r>
            <a:r>
              <a:rPr lang="fi-FI" sz="1800" dirty="0" err="1" smtClean="0"/>
              <a:t>tagen</a:t>
            </a:r>
            <a:r>
              <a:rPr lang="fi-FI" sz="1800" dirty="0" smtClean="0"/>
              <a:t> till </a:t>
            </a:r>
            <a:r>
              <a:rPr lang="fi-FI" sz="1800" dirty="0" err="1" smtClean="0"/>
              <a:t>befintliga</a:t>
            </a:r>
            <a:r>
              <a:rPr lang="fi-FI" sz="1800" dirty="0" smtClean="0"/>
              <a:t> </a:t>
            </a:r>
            <a:r>
              <a:rPr lang="fi-FI" sz="1800" dirty="0" err="1" smtClean="0"/>
              <a:t>konstruktioner</a:t>
            </a:r>
            <a:r>
              <a:rPr lang="fi-FI" sz="1800" dirty="0" smtClean="0"/>
              <a:t> </a:t>
            </a:r>
            <a:r>
              <a:rPr lang="fi-FI" sz="1800" dirty="0" err="1" smtClean="0"/>
              <a:t>som</a:t>
            </a:r>
            <a:r>
              <a:rPr lang="fi-FI" sz="1800" dirty="0" smtClean="0"/>
              <a:t> </a:t>
            </a:r>
            <a:r>
              <a:rPr lang="fi-FI" sz="1800" dirty="0" err="1" smtClean="0"/>
              <a:t>begränsar</a:t>
            </a:r>
            <a:r>
              <a:rPr lang="fi-FI" sz="1800" dirty="0" smtClean="0"/>
              <a:t> </a:t>
            </a:r>
            <a:r>
              <a:rPr lang="fi-FI" sz="1800" dirty="0" err="1" smtClean="0"/>
              <a:t>den</a:t>
            </a:r>
            <a:r>
              <a:rPr lang="fi-FI" sz="1800" dirty="0" smtClean="0"/>
              <a:t> </a:t>
            </a:r>
            <a:r>
              <a:rPr lang="fi-FI" sz="1800" dirty="0" err="1" smtClean="0"/>
              <a:t>segelfria</a:t>
            </a:r>
            <a:r>
              <a:rPr lang="fi-FI" sz="1800" dirty="0" smtClean="0"/>
              <a:t> </a:t>
            </a:r>
            <a:r>
              <a:rPr lang="fi-FI" sz="1800" dirty="0" err="1" smtClean="0"/>
              <a:t>höjden</a:t>
            </a:r>
            <a:r>
              <a:rPr lang="fi-FI" sz="1800" dirty="0" smtClean="0"/>
              <a:t> i </a:t>
            </a:r>
            <a:r>
              <a:rPr lang="fi-FI" sz="1800" dirty="0" err="1" smtClean="0"/>
              <a:t>vattenområdet</a:t>
            </a:r>
            <a:r>
              <a:rPr lang="fi-FI" sz="1800" dirty="0" smtClean="0"/>
              <a:t> </a:t>
            </a:r>
            <a:r>
              <a:rPr lang="fi-FI" sz="1800" dirty="0" err="1" smtClean="0"/>
              <a:t>eller</a:t>
            </a:r>
            <a:r>
              <a:rPr lang="fi-FI" sz="1800" dirty="0" smtClean="0"/>
              <a:t> </a:t>
            </a:r>
            <a:r>
              <a:rPr lang="fi-FI" sz="1800" dirty="0" err="1" smtClean="0"/>
              <a:t>längs</a:t>
            </a:r>
            <a:r>
              <a:rPr lang="fi-FI" sz="1800" dirty="0" smtClean="0"/>
              <a:t> </a:t>
            </a:r>
            <a:r>
              <a:rPr lang="fi-FI" sz="1800" dirty="0" err="1" smtClean="0"/>
              <a:t>rutten</a:t>
            </a:r>
            <a:r>
              <a:rPr lang="fi-FI" sz="1800" dirty="0" smtClean="0"/>
              <a:t>, </a:t>
            </a:r>
            <a:r>
              <a:rPr lang="fi-FI" sz="1800" dirty="0" err="1" smtClean="0"/>
              <a:t>parallella</a:t>
            </a:r>
            <a:r>
              <a:rPr lang="fi-FI" sz="1800" dirty="0" smtClean="0"/>
              <a:t> </a:t>
            </a:r>
            <a:r>
              <a:rPr lang="fi-FI" sz="1800" dirty="0" err="1" smtClean="0"/>
              <a:t>rutter</a:t>
            </a:r>
            <a:r>
              <a:rPr lang="fi-FI" sz="1800" dirty="0" smtClean="0"/>
              <a:t>, </a:t>
            </a:r>
            <a:r>
              <a:rPr lang="fi-FI" sz="1800" dirty="0" err="1" smtClean="0"/>
              <a:t>sjötrafik</a:t>
            </a:r>
            <a:r>
              <a:rPr lang="fi-FI" sz="1800" dirty="0" smtClean="0"/>
              <a:t> och </a:t>
            </a:r>
            <a:r>
              <a:rPr lang="fi-FI" sz="1800" dirty="0" err="1" smtClean="0"/>
              <a:t>fartygs</a:t>
            </a:r>
            <a:r>
              <a:rPr lang="fi-FI" sz="1800" dirty="0" smtClean="0"/>
              <a:t>-/</a:t>
            </a:r>
            <a:r>
              <a:rPr lang="fi-FI" sz="1800" dirty="0" err="1" smtClean="0"/>
              <a:t>båtbestånd</a:t>
            </a:r>
            <a:r>
              <a:rPr lang="fi-FI" sz="1800" dirty="0" smtClean="0"/>
              <a:t>.</a:t>
            </a:r>
            <a:endParaRPr lang="fi-FI" sz="1800" dirty="0"/>
          </a:p>
          <a:p>
            <a:r>
              <a:rPr lang="fi-FI" sz="2000" dirty="0" smtClean="0"/>
              <a:t>Vidare </a:t>
            </a:r>
            <a:r>
              <a:rPr lang="fi-FI" sz="2000" dirty="0" err="1" smtClean="0"/>
              <a:t>tar</a:t>
            </a:r>
            <a:r>
              <a:rPr lang="fi-FI" sz="2000" dirty="0" smtClean="0"/>
              <a:t> Traficom </a:t>
            </a:r>
            <a:r>
              <a:rPr lang="fi-FI" sz="2000" dirty="0" err="1" smtClean="0"/>
              <a:t>ställning</a:t>
            </a:r>
            <a:r>
              <a:rPr lang="fi-FI" sz="2000" dirty="0" smtClean="0"/>
              <a:t> till </a:t>
            </a:r>
            <a:r>
              <a:rPr lang="fi-FI" sz="2000" dirty="0" err="1" smtClean="0"/>
              <a:t>eller</a:t>
            </a:r>
            <a:r>
              <a:rPr lang="fi-FI" sz="2000" dirty="0" smtClean="0"/>
              <a:t> </a:t>
            </a:r>
            <a:r>
              <a:rPr lang="fi-FI" sz="2000" dirty="0" err="1" smtClean="0"/>
              <a:t>ger</a:t>
            </a:r>
            <a:r>
              <a:rPr lang="fi-FI" sz="2000" dirty="0" smtClean="0"/>
              <a:t> </a:t>
            </a:r>
            <a:r>
              <a:rPr lang="fi-FI" sz="2000" dirty="0" err="1" smtClean="0"/>
              <a:t>anvisningar</a:t>
            </a:r>
            <a:r>
              <a:rPr lang="fi-FI" sz="2000" dirty="0" smtClean="0"/>
              <a:t> om </a:t>
            </a:r>
            <a:r>
              <a:rPr lang="fi-FI" sz="2000" dirty="0" err="1" smtClean="0"/>
              <a:t>arrangemangen</a:t>
            </a:r>
            <a:r>
              <a:rPr lang="fi-FI" sz="2000" dirty="0" smtClean="0"/>
              <a:t> </a:t>
            </a:r>
            <a:r>
              <a:rPr lang="fi-FI" sz="2000" dirty="0" err="1" smtClean="0"/>
              <a:t>under</a:t>
            </a:r>
            <a:r>
              <a:rPr lang="fi-FI" sz="2000" dirty="0" smtClean="0"/>
              <a:t> </a:t>
            </a:r>
            <a:r>
              <a:rPr lang="fi-FI" sz="2000" dirty="0" err="1" smtClean="0"/>
              <a:t>projektets</a:t>
            </a:r>
            <a:r>
              <a:rPr lang="fi-FI" sz="2000" dirty="0" smtClean="0"/>
              <a:t> </a:t>
            </a:r>
            <a:r>
              <a:rPr lang="fi-FI" sz="2000" dirty="0" err="1" smtClean="0"/>
              <a:t>gång</a:t>
            </a:r>
            <a:r>
              <a:rPr lang="fi-FI" sz="2000" dirty="0" smtClean="0"/>
              <a:t>, </a:t>
            </a:r>
            <a:r>
              <a:rPr lang="fi-FI" sz="2000" dirty="0" err="1" smtClean="0"/>
              <a:t>anmälan</a:t>
            </a:r>
            <a:r>
              <a:rPr lang="fi-FI" sz="2000" dirty="0" smtClean="0"/>
              <a:t> om </a:t>
            </a:r>
            <a:r>
              <a:rPr lang="fi-FI" sz="2000" dirty="0" err="1" smtClean="0"/>
              <a:t>projektet</a:t>
            </a:r>
            <a:r>
              <a:rPr lang="fi-FI" sz="2000" dirty="0" smtClean="0"/>
              <a:t> och </a:t>
            </a:r>
            <a:r>
              <a:rPr lang="fi-FI" sz="2000" dirty="0" err="1" smtClean="0"/>
              <a:t>dess</a:t>
            </a:r>
            <a:r>
              <a:rPr lang="fi-FI" sz="2000" dirty="0" smtClean="0"/>
              <a:t> </a:t>
            </a:r>
            <a:r>
              <a:rPr lang="fi-FI" sz="2000" dirty="0" err="1" smtClean="0"/>
              <a:t>färdigställande</a:t>
            </a:r>
            <a:r>
              <a:rPr lang="fi-FI" sz="2000" dirty="0" smtClean="0"/>
              <a:t> </a:t>
            </a:r>
            <a:r>
              <a:rPr lang="fi-FI" sz="2000" dirty="0" err="1" smtClean="0"/>
              <a:t>samt</a:t>
            </a:r>
            <a:r>
              <a:rPr lang="fi-FI" sz="2000" dirty="0" smtClean="0"/>
              <a:t>  </a:t>
            </a:r>
            <a:r>
              <a:rPr lang="fi-FI" sz="2000" dirty="0" err="1" smtClean="0"/>
              <a:t>utmärkningen</a:t>
            </a:r>
            <a:r>
              <a:rPr lang="fi-FI" sz="2000" dirty="0" smtClean="0"/>
              <a:t> </a:t>
            </a:r>
            <a:r>
              <a:rPr lang="fi-FI" sz="2000" dirty="0" err="1" smtClean="0"/>
              <a:t>enligt</a:t>
            </a:r>
            <a:r>
              <a:rPr lang="fi-FI" sz="2000" dirty="0" smtClean="0"/>
              <a:t> </a:t>
            </a:r>
            <a:r>
              <a:rPr lang="fi-FI" sz="2000" dirty="0" err="1" smtClean="0"/>
              <a:t>föreskriften</a:t>
            </a:r>
            <a:r>
              <a:rPr lang="fi-FI" sz="2000" dirty="0" smtClean="0"/>
              <a:t> om </a:t>
            </a:r>
            <a:r>
              <a:rPr lang="fi-FI" sz="2000" dirty="0" err="1" smtClean="0"/>
              <a:t>sjötrafikmärken</a:t>
            </a:r>
            <a:r>
              <a:rPr lang="fi-FI" sz="2000" dirty="0" smtClean="0"/>
              <a:t>. </a:t>
            </a:r>
          </a:p>
          <a:p>
            <a:r>
              <a:rPr lang="fi-FI" sz="2000" dirty="0" err="1" smtClean="0"/>
              <a:t>Rekommendationer</a:t>
            </a:r>
            <a:r>
              <a:rPr lang="fi-FI" sz="2000" dirty="0" smtClean="0"/>
              <a:t> om </a:t>
            </a:r>
            <a:r>
              <a:rPr lang="fi-FI" sz="2000" dirty="0" err="1" smtClean="0"/>
              <a:t>segelfri</a:t>
            </a:r>
            <a:r>
              <a:rPr lang="fi-FI" sz="2000" dirty="0" smtClean="0"/>
              <a:t> </a:t>
            </a:r>
            <a:r>
              <a:rPr lang="fi-FI" sz="2000" dirty="0" err="1" smtClean="0"/>
              <a:t>höjd</a:t>
            </a:r>
            <a:r>
              <a:rPr lang="fi-FI" sz="2000" dirty="0" smtClean="0"/>
              <a:t> för </a:t>
            </a:r>
            <a:r>
              <a:rPr lang="fi-FI" sz="2000" dirty="0" err="1" smtClean="0"/>
              <a:t>luftledningar</a:t>
            </a:r>
            <a:r>
              <a:rPr lang="fi-FI" sz="2000" dirty="0" smtClean="0"/>
              <a:t> </a:t>
            </a:r>
            <a:r>
              <a:rPr lang="fi-FI" sz="2000" dirty="0" err="1" smtClean="0"/>
              <a:t>över</a:t>
            </a:r>
            <a:r>
              <a:rPr lang="fi-FI" sz="2000" dirty="0" smtClean="0"/>
              <a:t> </a:t>
            </a:r>
            <a:r>
              <a:rPr lang="fi-FI" sz="2000" dirty="0" err="1" smtClean="0"/>
              <a:t>vattendrag</a:t>
            </a:r>
            <a:r>
              <a:rPr lang="fi-FI" sz="2000" dirty="0" smtClean="0"/>
              <a:t> och </a:t>
            </a:r>
            <a:r>
              <a:rPr lang="fi-FI" sz="2000" dirty="0" err="1" smtClean="0"/>
              <a:t>fastställande</a:t>
            </a:r>
            <a:r>
              <a:rPr lang="fi-FI" sz="2000" dirty="0" smtClean="0"/>
              <a:t> av </a:t>
            </a:r>
            <a:r>
              <a:rPr lang="fi-FI" sz="2000" dirty="0" err="1" smtClean="0"/>
              <a:t>den</a:t>
            </a:r>
            <a:r>
              <a:rPr lang="fi-FI" sz="2000" dirty="0" smtClean="0"/>
              <a:t> </a:t>
            </a:r>
            <a:r>
              <a:rPr lang="fi-FI" sz="2000" dirty="0" err="1" smtClean="0"/>
              <a:t>segelfria</a:t>
            </a:r>
            <a:r>
              <a:rPr lang="fi-FI" sz="2000" dirty="0" smtClean="0"/>
              <a:t> </a:t>
            </a:r>
            <a:r>
              <a:rPr lang="fi-FI" sz="2000" dirty="0" err="1" smtClean="0"/>
              <a:t>höjden</a:t>
            </a:r>
            <a:r>
              <a:rPr lang="fi-FI" sz="2000" dirty="0" smtClean="0"/>
              <a:t> ges i </a:t>
            </a:r>
            <a:r>
              <a:rPr lang="fi-FI" sz="2000" dirty="0" err="1" smtClean="0"/>
              <a:t>Traficoms</a:t>
            </a:r>
            <a:r>
              <a:rPr lang="fi-FI" sz="2000" dirty="0" smtClean="0"/>
              <a:t> </a:t>
            </a:r>
            <a:r>
              <a:rPr lang="fi-FI" sz="2000" i="1" dirty="0" err="1"/>
              <a:t>r</a:t>
            </a:r>
            <a:r>
              <a:rPr lang="fi-FI" sz="2000" i="1" dirty="0" err="1" smtClean="0"/>
              <a:t>ekommendationer</a:t>
            </a:r>
            <a:r>
              <a:rPr lang="fi-FI" sz="2000" i="1" dirty="0" smtClean="0"/>
              <a:t> </a:t>
            </a:r>
            <a:r>
              <a:rPr lang="fi-FI" sz="2000" i="1" dirty="0" err="1" smtClean="0"/>
              <a:t>gällande</a:t>
            </a:r>
            <a:r>
              <a:rPr lang="fi-FI" sz="2000" i="1" dirty="0" smtClean="0"/>
              <a:t> </a:t>
            </a:r>
            <a:r>
              <a:rPr lang="fi-FI" sz="2000" i="1" dirty="0" err="1" smtClean="0"/>
              <a:t>segelfria</a:t>
            </a:r>
            <a:r>
              <a:rPr lang="fi-FI" sz="2000" i="1" dirty="0" smtClean="0"/>
              <a:t> </a:t>
            </a:r>
            <a:r>
              <a:rPr lang="fi-FI" sz="2000" i="1" dirty="0" err="1" smtClean="0"/>
              <a:t>höjder</a:t>
            </a:r>
            <a:r>
              <a:rPr lang="fi-FI" sz="2000" i="1" dirty="0" smtClean="0"/>
              <a:t> </a:t>
            </a:r>
            <a:r>
              <a:rPr lang="fi-FI" sz="2000" i="1" dirty="0" err="1" smtClean="0"/>
              <a:t>under</a:t>
            </a:r>
            <a:r>
              <a:rPr lang="fi-FI" sz="2000" i="1" dirty="0" smtClean="0"/>
              <a:t> </a:t>
            </a:r>
            <a:r>
              <a:rPr lang="fi-FI" sz="2000" i="1" dirty="0" err="1" smtClean="0"/>
              <a:t>luftledningar</a:t>
            </a:r>
            <a:r>
              <a:rPr lang="fi-FI" sz="2000" i="1" dirty="0" smtClean="0"/>
              <a:t> i </a:t>
            </a:r>
            <a:r>
              <a:rPr lang="fi-FI" sz="2000" i="1" dirty="0" err="1" smtClean="0"/>
              <a:t>vattenområden</a:t>
            </a:r>
            <a:r>
              <a:rPr lang="fi-FI" sz="2000" i="1" dirty="0" smtClean="0"/>
              <a:t>. </a:t>
            </a:r>
            <a:r>
              <a:rPr lang="fi-FI" sz="2000" dirty="0" smtClean="0"/>
              <a:t>Vid </a:t>
            </a:r>
            <a:r>
              <a:rPr lang="fi-FI" sz="2000" dirty="0" err="1" smtClean="0"/>
              <a:t>utmärkningen</a:t>
            </a:r>
            <a:r>
              <a:rPr lang="fi-FI" sz="2000" dirty="0" smtClean="0"/>
              <a:t> </a:t>
            </a:r>
            <a:r>
              <a:rPr lang="fi-FI" sz="2000" dirty="0" err="1" smtClean="0"/>
              <a:t>ska</a:t>
            </a:r>
            <a:r>
              <a:rPr lang="fi-FI" sz="2000" dirty="0" smtClean="0"/>
              <a:t> </a:t>
            </a:r>
            <a:r>
              <a:rPr lang="fi-FI" sz="2000" dirty="0" err="1" smtClean="0"/>
              <a:t>föreskriften</a:t>
            </a:r>
            <a:r>
              <a:rPr lang="fi-FI" sz="2000" dirty="0" smtClean="0"/>
              <a:t> om </a:t>
            </a:r>
            <a:r>
              <a:rPr lang="fi-FI" sz="2000" dirty="0" err="1" smtClean="0"/>
              <a:t>sjötrafikmärken</a:t>
            </a:r>
            <a:r>
              <a:rPr lang="fi-FI" sz="2000" dirty="0" smtClean="0"/>
              <a:t> och </a:t>
            </a:r>
            <a:r>
              <a:rPr lang="fi-FI" sz="2000" dirty="0" err="1" smtClean="0"/>
              <a:t>ljussignaler</a:t>
            </a:r>
            <a:r>
              <a:rPr lang="fi-FI" sz="2000" dirty="0" smtClean="0"/>
              <a:t> </a:t>
            </a:r>
            <a:r>
              <a:rPr lang="fi-FI" sz="2000" dirty="0" err="1" smtClean="0"/>
              <a:t>beaktas</a:t>
            </a:r>
            <a:r>
              <a:rPr lang="fi-FI" sz="2000" dirty="0" smtClean="0"/>
              <a:t>. </a:t>
            </a:r>
          </a:p>
          <a:p>
            <a:pPr lvl="1"/>
            <a:r>
              <a:rPr lang="fi-FI" sz="1600" dirty="0" smtClean="0"/>
              <a:t>I </a:t>
            </a:r>
            <a:r>
              <a:rPr lang="fi-FI" sz="1600" dirty="0" err="1" smtClean="0"/>
              <a:t>anvisningen</a:t>
            </a:r>
            <a:r>
              <a:rPr lang="fi-FI" sz="1600" dirty="0" smtClean="0"/>
              <a:t> </a:t>
            </a:r>
            <a:r>
              <a:rPr lang="fi-FI" sz="1600" dirty="0" err="1" smtClean="0"/>
              <a:t>har</a:t>
            </a:r>
            <a:r>
              <a:rPr lang="fi-FI" sz="1600" dirty="0" smtClean="0"/>
              <a:t> de </a:t>
            </a:r>
            <a:r>
              <a:rPr lang="fi-FI" sz="1600" dirty="0" err="1" smtClean="0"/>
              <a:t>rekommenderade</a:t>
            </a:r>
            <a:r>
              <a:rPr lang="fi-FI" sz="1600" dirty="0" smtClean="0"/>
              <a:t> </a:t>
            </a:r>
            <a:r>
              <a:rPr lang="fi-FI" sz="1600" dirty="0" err="1" smtClean="0"/>
              <a:t>segelfria</a:t>
            </a:r>
            <a:r>
              <a:rPr lang="fi-FI" sz="1600" dirty="0" smtClean="0"/>
              <a:t> </a:t>
            </a:r>
            <a:r>
              <a:rPr lang="fi-FI" sz="1600" dirty="0" err="1" smtClean="0"/>
              <a:t>höjderna</a:t>
            </a:r>
            <a:r>
              <a:rPr lang="fi-FI" sz="1600" dirty="0" smtClean="0"/>
              <a:t> </a:t>
            </a:r>
            <a:r>
              <a:rPr lang="fi-FI" sz="1600" dirty="0" err="1" smtClean="0"/>
              <a:t>också</a:t>
            </a:r>
            <a:r>
              <a:rPr lang="fi-FI" sz="1600" dirty="0" smtClean="0"/>
              <a:t> </a:t>
            </a:r>
            <a:r>
              <a:rPr lang="fi-FI" sz="1600" dirty="0" err="1" smtClean="0"/>
              <a:t>angetts</a:t>
            </a:r>
            <a:r>
              <a:rPr lang="fi-FI" sz="1600" dirty="0" smtClean="0"/>
              <a:t> </a:t>
            </a:r>
            <a:r>
              <a:rPr lang="fi-FI" sz="1600" dirty="0" err="1" smtClean="0"/>
              <a:t>enligt</a:t>
            </a:r>
            <a:r>
              <a:rPr lang="fi-FI" sz="1600" dirty="0" smtClean="0"/>
              <a:t> </a:t>
            </a:r>
            <a:r>
              <a:rPr lang="fi-FI" sz="1600" dirty="0" err="1" smtClean="0"/>
              <a:t>farledsklass</a:t>
            </a:r>
            <a:r>
              <a:rPr lang="fi-FI" sz="1600" dirty="0" smtClean="0"/>
              <a:t> och </a:t>
            </a:r>
            <a:r>
              <a:rPr lang="fi-FI" sz="1600" dirty="0" err="1" smtClean="0"/>
              <a:t>vattendrag</a:t>
            </a:r>
            <a:r>
              <a:rPr lang="fi-FI" sz="1600" dirty="0" smtClean="0"/>
              <a:t>. 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0271-6094-4E3C-A42D-63A84EF7D2B9}" type="datetime1">
              <a:rPr lang="fi-FI" smtClean="0"/>
              <a:t>7.5.2020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453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2000" y="45555"/>
            <a:ext cx="10746000" cy="521648"/>
          </a:xfrm>
        </p:spPr>
        <p:txBody>
          <a:bodyPr/>
          <a:lstStyle/>
          <a:p>
            <a:r>
              <a:rPr lang="fi-FI" dirty="0" err="1" smtClean="0"/>
              <a:t>Broar</a:t>
            </a:r>
            <a:r>
              <a:rPr lang="fi-FI" dirty="0" smtClean="0"/>
              <a:t> </a:t>
            </a:r>
            <a:r>
              <a:rPr lang="fi-FI" dirty="0" err="1" smtClean="0"/>
              <a:t>över</a:t>
            </a:r>
            <a:r>
              <a:rPr lang="fi-FI" dirty="0" smtClean="0"/>
              <a:t> </a:t>
            </a:r>
            <a:r>
              <a:rPr lang="fi-FI" dirty="0" err="1" smtClean="0"/>
              <a:t>vattendrag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5104" y="516097"/>
            <a:ext cx="10746000" cy="6009247"/>
          </a:xfrm>
        </p:spPr>
        <p:txBody>
          <a:bodyPr/>
          <a:lstStyle/>
          <a:p>
            <a:r>
              <a:rPr lang="fi-FI" sz="2000" dirty="0" err="1" smtClean="0"/>
              <a:t>Regionförvaltningsverket</a:t>
            </a:r>
            <a:r>
              <a:rPr lang="fi-FI" sz="2000" dirty="0" smtClean="0"/>
              <a:t> </a:t>
            </a:r>
            <a:r>
              <a:rPr lang="fi-FI" sz="2000" dirty="0" err="1" smtClean="0"/>
              <a:t>hör</a:t>
            </a:r>
            <a:r>
              <a:rPr lang="fi-FI" sz="2000" dirty="0" smtClean="0"/>
              <a:t> Traficom om </a:t>
            </a:r>
            <a:r>
              <a:rPr lang="fi-FI" sz="2000" dirty="0" err="1" smtClean="0"/>
              <a:t>projekt</a:t>
            </a:r>
            <a:r>
              <a:rPr lang="fi-FI" sz="2000" dirty="0" smtClean="0"/>
              <a:t> </a:t>
            </a:r>
            <a:r>
              <a:rPr lang="fi-FI" sz="2000" dirty="0" err="1" smtClean="0"/>
              <a:t>som</a:t>
            </a:r>
            <a:r>
              <a:rPr lang="fi-FI" sz="2000" dirty="0" smtClean="0"/>
              <a:t> </a:t>
            </a:r>
            <a:r>
              <a:rPr lang="fi-FI" sz="2000" dirty="0" err="1" smtClean="0"/>
              <a:t>gäller</a:t>
            </a:r>
            <a:r>
              <a:rPr lang="fi-FI" sz="2000" dirty="0" smtClean="0"/>
              <a:t> </a:t>
            </a:r>
            <a:r>
              <a:rPr lang="fi-FI" sz="2000" dirty="0" err="1" smtClean="0"/>
              <a:t>broar</a:t>
            </a:r>
            <a:r>
              <a:rPr lang="fi-FI" sz="2000" dirty="0" smtClean="0"/>
              <a:t> </a:t>
            </a:r>
            <a:r>
              <a:rPr lang="fi-FI" sz="2000" dirty="0" err="1" smtClean="0"/>
              <a:t>över</a:t>
            </a:r>
            <a:r>
              <a:rPr lang="fi-FI" sz="2000" dirty="0" smtClean="0"/>
              <a:t> </a:t>
            </a:r>
            <a:r>
              <a:rPr lang="fi-FI" sz="2000" dirty="0" err="1" smtClean="0"/>
              <a:t>vattendrag</a:t>
            </a:r>
            <a:endParaRPr lang="fi-FI" sz="2000" dirty="0" smtClean="0"/>
          </a:p>
          <a:p>
            <a:pPr lvl="1"/>
            <a:r>
              <a:rPr lang="fi-FI" sz="1800" dirty="0" smtClean="0"/>
              <a:t>Traficom </a:t>
            </a:r>
            <a:r>
              <a:rPr lang="fi-FI" sz="1800" dirty="0" err="1" smtClean="0"/>
              <a:t>får</a:t>
            </a:r>
            <a:r>
              <a:rPr lang="fi-FI" sz="1800" dirty="0" smtClean="0"/>
              <a:t> </a:t>
            </a:r>
            <a:r>
              <a:rPr lang="fi-FI" sz="1800" dirty="0" err="1" smtClean="0"/>
              <a:t>kännedom</a:t>
            </a:r>
            <a:r>
              <a:rPr lang="fi-FI" sz="1800" dirty="0" smtClean="0"/>
              <a:t> om en del av </a:t>
            </a:r>
            <a:r>
              <a:rPr lang="fi-FI" sz="1800" dirty="0" err="1" smtClean="0"/>
              <a:t>projekten</a:t>
            </a:r>
            <a:r>
              <a:rPr lang="fi-FI" sz="1800" dirty="0" smtClean="0"/>
              <a:t> </a:t>
            </a:r>
            <a:r>
              <a:rPr lang="fi-FI" sz="1800" dirty="0" err="1" smtClean="0"/>
              <a:t>redan</a:t>
            </a:r>
            <a:r>
              <a:rPr lang="fi-FI" sz="1800" dirty="0" smtClean="0"/>
              <a:t> i </a:t>
            </a:r>
            <a:r>
              <a:rPr lang="fi-FI" sz="1800" dirty="0" err="1" smtClean="0"/>
              <a:t>planläggningsfasen</a:t>
            </a:r>
            <a:r>
              <a:rPr lang="fi-FI" sz="1800" dirty="0" smtClean="0"/>
              <a:t>. </a:t>
            </a:r>
            <a:endParaRPr lang="fi-FI" sz="1800" dirty="0"/>
          </a:p>
          <a:p>
            <a:r>
              <a:rPr lang="fi-FI" sz="2000" dirty="0" err="1" smtClean="0"/>
              <a:t>När</a:t>
            </a:r>
            <a:r>
              <a:rPr lang="fi-FI" sz="2000" dirty="0" smtClean="0"/>
              <a:t> </a:t>
            </a:r>
            <a:r>
              <a:rPr lang="fi-FI" sz="2000" dirty="0" err="1" smtClean="0"/>
              <a:t>tillstånd</a:t>
            </a:r>
            <a:r>
              <a:rPr lang="fi-FI" sz="2000" dirty="0" smtClean="0"/>
              <a:t> </a:t>
            </a:r>
            <a:r>
              <a:rPr lang="fi-FI" sz="2000" dirty="0" err="1" smtClean="0"/>
              <a:t>enligt</a:t>
            </a:r>
            <a:r>
              <a:rPr lang="fi-FI" sz="2000" dirty="0" smtClean="0"/>
              <a:t> </a:t>
            </a:r>
            <a:r>
              <a:rPr lang="fi-FI" sz="2000" dirty="0" err="1" smtClean="0"/>
              <a:t>vattenlagen</a:t>
            </a:r>
            <a:r>
              <a:rPr lang="fi-FI" sz="2000" dirty="0" smtClean="0"/>
              <a:t> </a:t>
            </a:r>
            <a:r>
              <a:rPr lang="fi-FI" sz="2000" dirty="0" err="1" smtClean="0"/>
              <a:t>söks</a:t>
            </a:r>
            <a:r>
              <a:rPr lang="fi-FI" sz="2000" dirty="0" smtClean="0"/>
              <a:t> </a:t>
            </a:r>
            <a:r>
              <a:rPr lang="fi-FI" sz="2000" dirty="0" err="1" smtClean="0"/>
              <a:t>ger</a:t>
            </a:r>
            <a:r>
              <a:rPr lang="fi-FI" sz="2000" dirty="0" smtClean="0"/>
              <a:t> Traficom </a:t>
            </a:r>
            <a:r>
              <a:rPr lang="fi-FI" sz="2000" dirty="0" err="1" smtClean="0"/>
              <a:t>utlåtande</a:t>
            </a:r>
            <a:r>
              <a:rPr lang="fi-FI" sz="2000" dirty="0" smtClean="0"/>
              <a:t> om </a:t>
            </a:r>
            <a:r>
              <a:rPr lang="fi-FI" sz="2000" dirty="0" err="1" smtClean="0"/>
              <a:t>såväl</a:t>
            </a:r>
            <a:r>
              <a:rPr lang="fi-FI" sz="2000" dirty="0" smtClean="0"/>
              <a:t> de </a:t>
            </a:r>
            <a:r>
              <a:rPr lang="fi-FI" sz="2000" dirty="0" err="1" smtClean="0"/>
              <a:t>planerade</a:t>
            </a:r>
            <a:r>
              <a:rPr lang="fi-FI" sz="2000" dirty="0" smtClean="0"/>
              <a:t> </a:t>
            </a:r>
            <a:r>
              <a:rPr lang="fi-FI" sz="2000" dirty="0" err="1" smtClean="0"/>
              <a:t>broarna</a:t>
            </a:r>
            <a:r>
              <a:rPr lang="fi-FI" sz="2000" dirty="0" smtClean="0"/>
              <a:t> </a:t>
            </a:r>
            <a:r>
              <a:rPr lang="fi-FI" sz="2000" dirty="0" err="1" smtClean="0"/>
              <a:t>över</a:t>
            </a:r>
            <a:r>
              <a:rPr lang="fi-FI" sz="2000" dirty="0" smtClean="0"/>
              <a:t> </a:t>
            </a:r>
            <a:r>
              <a:rPr lang="fi-FI" sz="2000" dirty="0" err="1" smtClean="0"/>
              <a:t>farlederna</a:t>
            </a:r>
            <a:r>
              <a:rPr lang="fi-FI" sz="2000" dirty="0" smtClean="0"/>
              <a:t> </a:t>
            </a:r>
            <a:r>
              <a:rPr lang="fi-FI" sz="2000" dirty="0" err="1" smtClean="0"/>
              <a:t>som</a:t>
            </a:r>
            <a:r>
              <a:rPr lang="fi-FI" sz="2000" dirty="0" smtClean="0"/>
              <a:t> om </a:t>
            </a:r>
            <a:r>
              <a:rPr lang="fi-FI" sz="2000" dirty="0" err="1" smtClean="0"/>
              <a:t>broar</a:t>
            </a:r>
            <a:r>
              <a:rPr lang="fi-FI" sz="2000" dirty="0" smtClean="0"/>
              <a:t> </a:t>
            </a:r>
            <a:r>
              <a:rPr lang="fi-FI" sz="2000" dirty="0" err="1" smtClean="0"/>
              <a:t>som</a:t>
            </a:r>
            <a:r>
              <a:rPr lang="fi-FI" sz="2000" dirty="0" smtClean="0"/>
              <a:t> </a:t>
            </a:r>
            <a:r>
              <a:rPr lang="fi-FI" sz="2000" dirty="0" err="1" smtClean="0"/>
              <a:t>inte</a:t>
            </a:r>
            <a:r>
              <a:rPr lang="fi-FI" sz="2000" dirty="0" smtClean="0"/>
              <a:t> </a:t>
            </a:r>
            <a:r>
              <a:rPr lang="fi-FI" sz="2000" dirty="0" err="1" smtClean="0"/>
              <a:t>byggs</a:t>
            </a:r>
            <a:r>
              <a:rPr lang="fi-FI" sz="2000" dirty="0" smtClean="0"/>
              <a:t> </a:t>
            </a:r>
            <a:r>
              <a:rPr lang="fi-FI" sz="2000" dirty="0" err="1" smtClean="0"/>
              <a:t>över</a:t>
            </a:r>
            <a:r>
              <a:rPr lang="fi-FI" sz="2000" dirty="0" smtClean="0"/>
              <a:t> </a:t>
            </a:r>
            <a:r>
              <a:rPr lang="fi-FI" sz="2000" dirty="0" err="1" smtClean="0"/>
              <a:t>farleder</a:t>
            </a:r>
            <a:r>
              <a:rPr lang="fi-FI" sz="2000" dirty="0" smtClean="0"/>
              <a:t>.</a:t>
            </a:r>
          </a:p>
          <a:p>
            <a:r>
              <a:rPr lang="fi-FI" sz="2000" dirty="0" smtClean="0"/>
              <a:t>I </a:t>
            </a:r>
            <a:r>
              <a:rPr lang="fi-FI" sz="2000" dirty="0" err="1" smtClean="0"/>
              <a:t>utlåtandet</a:t>
            </a:r>
            <a:r>
              <a:rPr lang="fi-FI" sz="2000" dirty="0" smtClean="0"/>
              <a:t> </a:t>
            </a:r>
            <a:r>
              <a:rPr lang="fi-FI" sz="2000" dirty="0" err="1" smtClean="0"/>
              <a:t>ger</a:t>
            </a:r>
            <a:r>
              <a:rPr lang="fi-FI" sz="2000" dirty="0" smtClean="0"/>
              <a:t> Traficom </a:t>
            </a:r>
            <a:r>
              <a:rPr lang="fi-FI" sz="2000" dirty="0" err="1" smtClean="0"/>
              <a:t>anvisningar</a:t>
            </a:r>
            <a:r>
              <a:rPr lang="fi-FI" sz="2000" dirty="0" smtClean="0"/>
              <a:t> om </a:t>
            </a:r>
            <a:r>
              <a:rPr lang="fi-FI" sz="2000" dirty="0" err="1" smtClean="0"/>
              <a:t>hur</a:t>
            </a:r>
            <a:r>
              <a:rPr lang="fi-FI" sz="2000" dirty="0" smtClean="0"/>
              <a:t> </a:t>
            </a:r>
            <a:r>
              <a:rPr lang="fi-FI" sz="2000" dirty="0" err="1" smtClean="0"/>
              <a:t>brons</a:t>
            </a:r>
            <a:r>
              <a:rPr lang="fi-FI" sz="2000" dirty="0" smtClean="0"/>
              <a:t> </a:t>
            </a:r>
            <a:r>
              <a:rPr lang="fi-FI" sz="2000" dirty="0" err="1" smtClean="0"/>
              <a:t>segelfria</a:t>
            </a:r>
            <a:r>
              <a:rPr lang="fi-FI" sz="2000" dirty="0" smtClean="0"/>
              <a:t> </a:t>
            </a:r>
            <a:r>
              <a:rPr lang="fi-FI" sz="2000" dirty="0" err="1" smtClean="0"/>
              <a:t>höjd</a:t>
            </a:r>
            <a:r>
              <a:rPr lang="fi-FI" sz="2000" dirty="0" smtClean="0"/>
              <a:t> </a:t>
            </a:r>
            <a:r>
              <a:rPr lang="fi-FI" sz="2000" dirty="0" err="1" smtClean="0"/>
              <a:t>ska</a:t>
            </a:r>
            <a:r>
              <a:rPr lang="fi-FI" sz="2000" dirty="0" smtClean="0"/>
              <a:t> </a:t>
            </a:r>
            <a:r>
              <a:rPr lang="fi-FI" sz="2000" dirty="0" err="1" smtClean="0"/>
              <a:t>fastställas</a:t>
            </a:r>
            <a:r>
              <a:rPr lang="fi-FI" sz="2000" dirty="0" smtClean="0"/>
              <a:t> och om </a:t>
            </a:r>
            <a:r>
              <a:rPr lang="fi-FI" sz="2000" dirty="0" err="1" smtClean="0"/>
              <a:t>detaljer</a:t>
            </a:r>
            <a:r>
              <a:rPr lang="fi-FI" sz="2000" dirty="0" smtClean="0"/>
              <a:t> </a:t>
            </a:r>
            <a:r>
              <a:rPr lang="fi-FI" sz="2000" dirty="0" err="1" smtClean="0"/>
              <a:t>som</a:t>
            </a:r>
            <a:r>
              <a:rPr lang="fi-FI" sz="2000" dirty="0" smtClean="0"/>
              <a:t> </a:t>
            </a:r>
            <a:r>
              <a:rPr lang="fi-FI" sz="2000" dirty="0" err="1" smtClean="0"/>
              <a:t>byggaren</a:t>
            </a:r>
            <a:r>
              <a:rPr lang="fi-FI" sz="2000" dirty="0" smtClean="0"/>
              <a:t> </a:t>
            </a:r>
            <a:r>
              <a:rPr lang="fi-FI" sz="2000" dirty="0" err="1" smtClean="0"/>
              <a:t>ska</a:t>
            </a:r>
            <a:r>
              <a:rPr lang="fi-FI" sz="2000" dirty="0" smtClean="0"/>
              <a:t> </a:t>
            </a:r>
            <a:r>
              <a:rPr lang="fi-FI" sz="2000" dirty="0" err="1" smtClean="0"/>
              <a:t>beakta</a:t>
            </a:r>
            <a:r>
              <a:rPr lang="fi-FI" sz="2000" dirty="0" smtClean="0"/>
              <a:t> vid </a:t>
            </a:r>
            <a:r>
              <a:rPr lang="fi-FI" sz="2000" dirty="0" err="1" smtClean="0"/>
              <a:t>dimensioneringen</a:t>
            </a:r>
            <a:r>
              <a:rPr lang="fi-FI" sz="2000" dirty="0" smtClean="0"/>
              <a:t>. </a:t>
            </a:r>
          </a:p>
          <a:p>
            <a:pPr lvl="1"/>
            <a:r>
              <a:rPr lang="fi-FI" sz="1800" dirty="0" smtClean="0"/>
              <a:t>Vid behov </a:t>
            </a:r>
            <a:r>
              <a:rPr lang="fi-FI" sz="1800" dirty="0" err="1" smtClean="0"/>
              <a:t>anges</a:t>
            </a:r>
            <a:r>
              <a:rPr lang="fi-FI" sz="1800" dirty="0" smtClean="0"/>
              <a:t> </a:t>
            </a:r>
            <a:r>
              <a:rPr lang="fi-FI" sz="1800" dirty="0" err="1" smtClean="0"/>
              <a:t>rekommenderad</a:t>
            </a:r>
            <a:r>
              <a:rPr lang="fi-FI" sz="1800" dirty="0" smtClean="0"/>
              <a:t> </a:t>
            </a:r>
            <a:r>
              <a:rPr lang="fi-FI" sz="1800" dirty="0" err="1" smtClean="0"/>
              <a:t>segelfri</a:t>
            </a:r>
            <a:r>
              <a:rPr lang="fi-FI" sz="1800" dirty="0" smtClean="0"/>
              <a:t> </a:t>
            </a:r>
            <a:r>
              <a:rPr lang="fi-FI" sz="1800" dirty="0" err="1" smtClean="0"/>
              <a:t>höjd</a:t>
            </a:r>
            <a:r>
              <a:rPr lang="fi-FI" sz="1800" dirty="0" smtClean="0"/>
              <a:t> och </a:t>
            </a:r>
            <a:r>
              <a:rPr lang="fi-FI" sz="1800" dirty="0" err="1" smtClean="0"/>
              <a:t>fri</a:t>
            </a:r>
            <a:r>
              <a:rPr lang="fi-FI" sz="1800" dirty="0" smtClean="0"/>
              <a:t> </a:t>
            </a:r>
            <a:r>
              <a:rPr lang="fi-FI" sz="1800" dirty="0" err="1" smtClean="0"/>
              <a:t>bredd</a:t>
            </a:r>
            <a:r>
              <a:rPr lang="fi-FI" sz="1800" dirty="0" smtClean="0"/>
              <a:t> för </a:t>
            </a:r>
            <a:r>
              <a:rPr lang="fi-FI" sz="1800" dirty="0" err="1" smtClean="0"/>
              <a:t>broar</a:t>
            </a:r>
            <a:r>
              <a:rPr lang="fi-FI" sz="1800" dirty="0" smtClean="0"/>
              <a:t> </a:t>
            </a:r>
            <a:r>
              <a:rPr lang="fi-FI" sz="1800" dirty="0" err="1" smtClean="0"/>
              <a:t>som</a:t>
            </a:r>
            <a:r>
              <a:rPr lang="fi-FI" sz="1800" dirty="0" smtClean="0"/>
              <a:t> </a:t>
            </a:r>
            <a:r>
              <a:rPr lang="fi-FI" sz="1800" dirty="0" err="1" smtClean="0"/>
              <a:t>inte</a:t>
            </a:r>
            <a:r>
              <a:rPr lang="fi-FI" sz="1800" dirty="0" smtClean="0"/>
              <a:t> </a:t>
            </a:r>
            <a:r>
              <a:rPr lang="fi-FI" sz="1800" dirty="0" err="1" smtClean="0"/>
              <a:t>byggs</a:t>
            </a:r>
            <a:r>
              <a:rPr lang="fi-FI" sz="1800" dirty="0" smtClean="0"/>
              <a:t> </a:t>
            </a:r>
            <a:r>
              <a:rPr lang="fi-FI" sz="1800" dirty="0" err="1" smtClean="0"/>
              <a:t>över</a:t>
            </a:r>
            <a:r>
              <a:rPr lang="fi-FI" sz="1800" dirty="0" smtClean="0"/>
              <a:t> </a:t>
            </a:r>
            <a:r>
              <a:rPr lang="fi-FI" sz="1800" dirty="0" err="1" smtClean="0"/>
              <a:t>farleder</a:t>
            </a:r>
            <a:r>
              <a:rPr lang="fi-FI" sz="1800" dirty="0" smtClean="0"/>
              <a:t>, </a:t>
            </a:r>
            <a:r>
              <a:rPr lang="fi-FI" sz="1800" dirty="0" err="1" smtClean="0"/>
              <a:t>med</a:t>
            </a:r>
            <a:r>
              <a:rPr lang="fi-FI" sz="1800" dirty="0" smtClean="0"/>
              <a:t> </a:t>
            </a:r>
            <a:r>
              <a:rPr lang="fi-FI" sz="1800" dirty="0" err="1" smtClean="0"/>
              <a:t>hänsyn</a:t>
            </a:r>
            <a:r>
              <a:rPr lang="fi-FI" sz="1800" dirty="0" smtClean="0"/>
              <a:t> </a:t>
            </a:r>
            <a:r>
              <a:rPr lang="fi-FI" sz="1800" dirty="0" err="1" smtClean="0"/>
              <a:t>tagen</a:t>
            </a:r>
            <a:r>
              <a:rPr lang="fi-FI" sz="1800" dirty="0" smtClean="0"/>
              <a:t> till </a:t>
            </a:r>
            <a:r>
              <a:rPr lang="fi-FI" sz="1800" dirty="0" err="1" smtClean="0"/>
              <a:t>befintliga</a:t>
            </a:r>
            <a:r>
              <a:rPr lang="fi-FI" sz="1800" dirty="0" smtClean="0"/>
              <a:t> </a:t>
            </a:r>
            <a:r>
              <a:rPr lang="fi-FI" sz="1800" dirty="0" err="1" smtClean="0"/>
              <a:t>konstruktioner</a:t>
            </a:r>
            <a:r>
              <a:rPr lang="fi-FI" sz="1800" dirty="0" smtClean="0"/>
              <a:t> </a:t>
            </a:r>
            <a:r>
              <a:rPr lang="fi-FI" sz="1800" dirty="0" err="1" smtClean="0"/>
              <a:t>som</a:t>
            </a:r>
            <a:r>
              <a:rPr lang="fi-FI" sz="1800" dirty="0" smtClean="0"/>
              <a:t> </a:t>
            </a:r>
            <a:r>
              <a:rPr lang="fi-FI" sz="1800" dirty="0" err="1" smtClean="0"/>
              <a:t>redan</a:t>
            </a:r>
            <a:r>
              <a:rPr lang="fi-FI" sz="1800" dirty="0" smtClean="0"/>
              <a:t> </a:t>
            </a:r>
            <a:r>
              <a:rPr lang="fi-FI" sz="1800" dirty="0" err="1" smtClean="0"/>
              <a:t>begränsar</a:t>
            </a:r>
            <a:r>
              <a:rPr lang="fi-FI" sz="1800" dirty="0" smtClean="0"/>
              <a:t> </a:t>
            </a:r>
            <a:r>
              <a:rPr lang="fi-FI" sz="1800" dirty="0" err="1" smtClean="0"/>
              <a:t>den</a:t>
            </a:r>
            <a:r>
              <a:rPr lang="fi-FI" sz="1800" dirty="0" smtClean="0"/>
              <a:t> </a:t>
            </a:r>
            <a:r>
              <a:rPr lang="fi-FI" sz="1800" dirty="0" err="1" smtClean="0"/>
              <a:t>segelfria</a:t>
            </a:r>
            <a:r>
              <a:rPr lang="fi-FI" sz="1800" dirty="0" smtClean="0"/>
              <a:t> </a:t>
            </a:r>
            <a:r>
              <a:rPr lang="fi-FI" sz="1800" dirty="0" err="1" smtClean="0"/>
              <a:t>höjden</a:t>
            </a:r>
            <a:r>
              <a:rPr lang="fi-FI" sz="1800" dirty="0" smtClean="0"/>
              <a:t>, </a:t>
            </a:r>
            <a:r>
              <a:rPr lang="fi-FI" sz="1800" dirty="0" err="1" smtClean="0"/>
              <a:t>parallella</a:t>
            </a:r>
            <a:r>
              <a:rPr lang="fi-FI" sz="1800" dirty="0" smtClean="0"/>
              <a:t> </a:t>
            </a:r>
            <a:r>
              <a:rPr lang="fi-FI" sz="1800" dirty="0" err="1" smtClean="0"/>
              <a:t>rutter</a:t>
            </a:r>
            <a:r>
              <a:rPr lang="fi-FI" sz="1800" dirty="0" smtClean="0"/>
              <a:t>, </a:t>
            </a:r>
            <a:r>
              <a:rPr lang="fi-FI" sz="1800" dirty="0" err="1" smtClean="0"/>
              <a:t>sjötrafik</a:t>
            </a:r>
            <a:r>
              <a:rPr lang="fi-FI" sz="1800" dirty="0" smtClean="0"/>
              <a:t> och </a:t>
            </a:r>
            <a:r>
              <a:rPr lang="fi-FI" sz="1800" dirty="0" err="1" smtClean="0"/>
              <a:t>fartygs</a:t>
            </a:r>
            <a:r>
              <a:rPr lang="fi-FI" sz="1800" dirty="0" smtClean="0"/>
              <a:t>-/</a:t>
            </a:r>
            <a:r>
              <a:rPr lang="fi-FI" sz="1800" dirty="0" err="1" smtClean="0"/>
              <a:t>båtbestånd</a:t>
            </a:r>
            <a:r>
              <a:rPr lang="fi-FI" sz="1800" dirty="0" smtClean="0"/>
              <a:t>.</a:t>
            </a:r>
          </a:p>
          <a:p>
            <a:r>
              <a:rPr lang="fi-FI" sz="2000" dirty="0" smtClean="0"/>
              <a:t>Vidare </a:t>
            </a:r>
            <a:r>
              <a:rPr lang="fi-FI" sz="2000" dirty="0" err="1" smtClean="0"/>
              <a:t>tar</a:t>
            </a:r>
            <a:r>
              <a:rPr lang="fi-FI" sz="2000" dirty="0" smtClean="0"/>
              <a:t> Traficom </a:t>
            </a:r>
            <a:r>
              <a:rPr lang="fi-FI" sz="2000" dirty="0" err="1" smtClean="0"/>
              <a:t>ställning</a:t>
            </a:r>
            <a:r>
              <a:rPr lang="fi-FI" sz="2000" dirty="0" smtClean="0"/>
              <a:t> till och </a:t>
            </a:r>
            <a:r>
              <a:rPr lang="fi-FI" sz="2000" dirty="0" err="1" smtClean="0"/>
              <a:t>ger</a:t>
            </a:r>
            <a:r>
              <a:rPr lang="fi-FI" sz="2000" dirty="0" smtClean="0"/>
              <a:t> </a:t>
            </a:r>
            <a:r>
              <a:rPr lang="fi-FI" sz="2000" dirty="0" err="1" smtClean="0"/>
              <a:t>anvisningar</a:t>
            </a:r>
            <a:r>
              <a:rPr lang="fi-FI" sz="2000" dirty="0" smtClean="0"/>
              <a:t> om </a:t>
            </a:r>
            <a:r>
              <a:rPr lang="fi-FI" sz="2000" dirty="0" err="1" smtClean="0"/>
              <a:t>arrangemangen</a:t>
            </a:r>
            <a:r>
              <a:rPr lang="fi-FI" sz="2000" dirty="0" smtClean="0"/>
              <a:t> </a:t>
            </a:r>
            <a:r>
              <a:rPr lang="fi-FI" sz="2000" dirty="0" err="1" smtClean="0"/>
              <a:t>under</a:t>
            </a:r>
            <a:r>
              <a:rPr lang="fi-FI" sz="2000" dirty="0" smtClean="0"/>
              <a:t> </a:t>
            </a:r>
            <a:r>
              <a:rPr lang="fi-FI" sz="2000" dirty="0" err="1" smtClean="0"/>
              <a:t>projektets</a:t>
            </a:r>
            <a:r>
              <a:rPr lang="fi-FI" sz="2000" dirty="0" smtClean="0"/>
              <a:t> </a:t>
            </a:r>
            <a:r>
              <a:rPr lang="fi-FI" sz="2000" dirty="0" err="1" smtClean="0"/>
              <a:t>gång</a:t>
            </a:r>
            <a:r>
              <a:rPr lang="fi-FI" sz="2000" dirty="0" smtClean="0"/>
              <a:t>, </a:t>
            </a:r>
            <a:r>
              <a:rPr lang="fi-FI" sz="2000" dirty="0" err="1" smtClean="0"/>
              <a:t>anmälan</a:t>
            </a:r>
            <a:r>
              <a:rPr lang="fi-FI" sz="2000" dirty="0" smtClean="0"/>
              <a:t> om </a:t>
            </a:r>
            <a:r>
              <a:rPr lang="fi-FI" sz="2000" dirty="0" err="1" smtClean="0"/>
              <a:t>byggprojektet</a:t>
            </a:r>
            <a:r>
              <a:rPr lang="fi-FI" sz="2000" dirty="0" smtClean="0"/>
              <a:t> och </a:t>
            </a:r>
            <a:r>
              <a:rPr lang="fi-FI" sz="2000" dirty="0" err="1" smtClean="0"/>
              <a:t>dess</a:t>
            </a:r>
            <a:r>
              <a:rPr lang="fi-FI" sz="2000" dirty="0" smtClean="0"/>
              <a:t> </a:t>
            </a:r>
            <a:r>
              <a:rPr lang="fi-FI" sz="2000" dirty="0" err="1" smtClean="0"/>
              <a:t>färdigställande</a:t>
            </a:r>
            <a:r>
              <a:rPr lang="fi-FI" sz="2000" dirty="0" smtClean="0"/>
              <a:t> </a:t>
            </a:r>
            <a:r>
              <a:rPr lang="fi-FI" sz="2000" dirty="0" err="1" smtClean="0"/>
              <a:t>samt</a:t>
            </a:r>
            <a:r>
              <a:rPr lang="fi-FI" sz="2000" dirty="0" smtClean="0"/>
              <a:t> om </a:t>
            </a:r>
            <a:r>
              <a:rPr lang="fi-FI" sz="2000" dirty="0" err="1" smtClean="0"/>
              <a:t>utmärkningen</a:t>
            </a:r>
            <a:r>
              <a:rPr lang="fi-FI" sz="2000" dirty="0" smtClean="0"/>
              <a:t> </a:t>
            </a:r>
            <a:r>
              <a:rPr lang="fi-FI" sz="2000" dirty="0" err="1" smtClean="0"/>
              <a:t>enligt</a:t>
            </a:r>
            <a:r>
              <a:rPr lang="fi-FI" sz="2000" dirty="0" smtClean="0"/>
              <a:t> </a:t>
            </a:r>
            <a:r>
              <a:rPr lang="fi-FI" sz="2000" dirty="0" err="1" smtClean="0"/>
              <a:t>föreskriften</a:t>
            </a:r>
            <a:r>
              <a:rPr lang="fi-FI" sz="2000" dirty="0" smtClean="0"/>
              <a:t> om </a:t>
            </a:r>
            <a:r>
              <a:rPr lang="fi-FI" sz="2000" dirty="0" err="1" smtClean="0"/>
              <a:t>sjötrafikmärken</a:t>
            </a:r>
            <a:r>
              <a:rPr lang="fi-FI" sz="2000" dirty="0" smtClean="0"/>
              <a:t>. </a:t>
            </a:r>
          </a:p>
          <a:p>
            <a:r>
              <a:rPr lang="fi-FI" sz="2000" dirty="0" err="1" smtClean="0"/>
              <a:t>Anvisningar</a:t>
            </a:r>
            <a:r>
              <a:rPr lang="fi-FI" sz="2000" dirty="0" smtClean="0"/>
              <a:t> om och </a:t>
            </a:r>
            <a:r>
              <a:rPr lang="fi-FI" sz="2000" dirty="0" err="1" smtClean="0"/>
              <a:t>kriterier</a:t>
            </a:r>
            <a:r>
              <a:rPr lang="fi-FI" sz="2000" dirty="0" smtClean="0"/>
              <a:t> för </a:t>
            </a:r>
            <a:r>
              <a:rPr lang="fi-FI" sz="2000" dirty="0" err="1" smtClean="0"/>
              <a:t>dimensioneringen</a:t>
            </a:r>
            <a:r>
              <a:rPr lang="fi-FI" sz="2000" dirty="0" smtClean="0"/>
              <a:t> av </a:t>
            </a:r>
            <a:r>
              <a:rPr lang="fi-FI" sz="2000" dirty="0" err="1" smtClean="0"/>
              <a:t>broöppningar</a:t>
            </a:r>
            <a:r>
              <a:rPr lang="fi-FI" sz="2000" dirty="0" smtClean="0"/>
              <a:t> </a:t>
            </a:r>
            <a:r>
              <a:rPr lang="fi-FI" sz="2000" dirty="0" err="1" smtClean="0"/>
              <a:t>finns</a:t>
            </a:r>
            <a:r>
              <a:rPr lang="fi-FI" sz="2000" dirty="0" smtClean="0"/>
              <a:t> i </a:t>
            </a:r>
            <a:r>
              <a:rPr lang="fi-FI" sz="2000" dirty="0" err="1" smtClean="0"/>
              <a:t>Traficoms</a:t>
            </a:r>
            <a:r>
              <a:rPr lang="fi-FI" sz="2000" dirty="0" smtClean="0"/>
              <a:t> </a:t>
            </a:r>
            <a:r>
              <a:rPr lang="fi-FI" sz="2000" i="1" dirty="0" err="1"/>
              <a:t>a</a:t>
            </a:r>
            <a:r>
              <a:rPr lang="fi-FI" sz="2000" i="1" dirty="0" err="1" smtClean="0"/>
              <a:t>nvisningar</a:t>
            </a:r>
            <a:r>
              <a:rPr lang="fi-FI" sz="2000" i="1" dirty="0" smtClean="0"/>
              <a:t> för </a:t>
            </a:r>
            <a:r>
              <a:rPr lang="fi-FI" sz="2000" i="1" dirty="0" err="1" smtClean="0"/>
              <a:t>öppningsmått</a:t>
            </a:r>
            <a:r>
              <a:rPr lang="fi-FI" sz="2000" i="1" dirty="0" smtClean="0"/>
              <a:t> för </a:t>
            </a:r>
            <a:r>
              <a:rPr lang="fi-FI" sz="2000" i="1" dirty="0" err="1" smtClean="0"/>
              <a:t>broar</a:t>
            </a:r>
            <a:r>
              <a:rPr lang="fi-FI" sz="2000" i="1" dirty="0" smtClean="0"/>
              <a:t> </a:t>
            </a:r>
            <a:r>
              <a:rPr lang="fi-FI" sz="2000" i="1" dirty="0" err="1" smtClean="0"/>
              <a:t>över</a:t>
            </a:r>
            <a:r>
              <a:rPr lang="fi-FI" sz="2000" i="1" dirty="0" smtClean="0"/>
              <a:t> </a:t>
            </a:r>
            <a:r>
              <a:rPr lang="fi-FI" sz="2000" i="1" dirty="0" err="1" smtClean="0"/>
              <a:t>vattendrag</a:t>
            </a:r>
            <a:r>
              <a:rPr lang="fi-FI" sz="2000" dirty="0" smtClean="0"/>
              <a:t>. Vid </a:t>
            </a:r>
            <a:r>
              <a:rPr lang="fi-FI" sz="2000" dirty="0" err="1" smtClean="0"/>
              <a:t>utmärkningen</a:t>
            </a:r>
            <a:r>
              <a:rPr lang="fi-FI" sz="2000" dirty="0" smtClean="0"/>
              <a:t> </a:t>
            </a:r>
            <a:r>
              <a:rPr lang="fi-FI" sz="2000" dirty="0" err="1" smtClean="0"/>
              <a:t>ska</a:t>
            </a:r>
            <a:r>
              <a:rPr lang="fi-FI" sz="2000" dirty="0" smtClean="0"/>
              <a:t> </a:t>
            </a:r>
            <a:r>
              <a:rPr lang="fi-FI" sz="2000" dirty="0" err="1" smtClean="0"/>
              <a:t>föreskriften</a:t>
            </a:r>
            <a:r>
              <a:rPr lang="fi-FI" sz="2000" dirty="0" smtClean="0"/>
              <a:t> om </a:t>
            </a:r>
            <a:r>
              <a:rPr lang="fi-FI" sz="2000" dirty="0" err="1" smtClean="0"/>
              <a:t>sjötrafikmärken</a:t>
            </a:r>
            <a:r>
              <a:rPr lang="fi-FI" sz="2000" dirty="0" smtClean="0"/>
              <a:t> och </a:t>
            </a:r>
            <a:r>
              <a:rPr lang="fi-FI" sz="2000" dirty="0" err="1" smtClean="0"/>
              <a:t>ljussignaler</a:t>
            </a:r>
            <a:r>
              <a:rPr lang="fi-FI" sz="2000" dirty="0" smtClean="0"/>
              <a:t> </a:t>
            </a:r>
            <a:r>
              <a:rPr lang="fi-FI" sz="2000" dirty="0" err="1" smtClean="0"/>
              <a:t>beaktas</a:t>
            </a:r>
            <a:r>
              <a:rPr lang="fi-FI" sz="2000" dirty="0" smtClean="0"/>
              <a:t>.  </a:t>
            </a:r>
            <a:endParaRPr lang="fi-FI" sz="2000" dirty="0"/>
          </a:p>
          <a:p>
            <a:endParaRPr lang="fi-FI" sz="2000" dirty="0" smtClean="0"/>
          </a:p>
          <a:p>
            <a:endParaRPr lang="fi-FI" dirty="0"/>
          </a:p>
          <a:p>
            <a:endParaRPr lang="fi-FI" dirty="0"/>
          </a:p>
          <a:p>
            <a:pPr lvl="1"/>
            <a:endParaRPr lang="fi-FI" dirty="0" smtClean="0"/>
          </a:p>
          <a:p>
            <a:pPr lvl="1"/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0271-6094-4E3C-A42D-63A84EF7D2B9}" type="datetime1">
              <a:rPr lang="fi-FI" smtClean="0"/>
              <a:t>7.5.2020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98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1174" y="116632"/>
            <a:ext cx="10746000" cy="1108800"/>
          </a:xfrm>
        </p:spPr>
        <p:txBody>
          <a:bodyPr/>
          <a:lstStyle/>
          <a:p>
            <a:r>
              <a:rPr lang="fi-FI" dirty="0" err="1" smtClean="0"/>
              <a:t>Vindkraftsprojekt</a:t>
            </a:r>
            <a:r>
              <a:rPr lang="fi-FI" dirty="0" smtClean="0"/>
              <a:t> i </a:t>
            </a:r>
            <a:r>
              <a:rPr lang="fi-FI" dirty="0" err="1" smtClean="0"/>
              <a:t>vattenområden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11174" y="680040"/>
            <a:ext cx="10746000" cy="5310652"/>
          </a:xfrm>
        </p:spPr>
        <p:txBody>
          <a:bodyPr/>
          <a:lstStyle/>
          <a:p>
            <a:r>
              <a:rPr lang="fi-FI" sz="2000" dirty="0" err="1" smtClean="0"/>
              <a:t>Regionalförvaltningsverket</a:t>
            </a:r>
            <a:r>
              <a:rPr lang="fi-FI" sz="2000" dirty="0" smtClean="0"/>
              <a:t> </a:t>
            </a:r>
            <a:r>
              <a:rPr lang="fi-FI" sz="2000" dirty="0" err="1" smtClean="0"/>
              <a:t>hör</a:t>
            </a:r>
            <a:r>
              <a:rPr lang="fi-FI" sz="2000" dirty="0" smtClean="0"/>
              <a:t> Traficom om </a:t>
            </a:r>
            <a:r>
              <a:rPr lang="fi-FI" sz="2000" dirty="0" err="1" smtClean="0"/>
              <a:t>vindkraftsprojekt</a:t>
            </a:r>
            <a:r>
              <a:rPr lang="fi-FI" sz="2000" dirty="0" smtClean="0"/>
              <a:t> </a:t>
            </a:r>
            <a:r>
              <a:rPr lang="fi-FI" sz="2000" dirty="0" err="1" smtClean="0"/>
              <a:t>som</a:t>
            </a:r>
            <a:r>
              <a:rPr lang="fi-FI" sz="2000" dirty="0" smtClean="0"/>
              <a:t> </a:t>
            </a:r>
            <a:r>
              <a:rPr lang="fi-FI" sz="2000" dirty="0" err="1" smtClean="0"/>
              <a:t>planeras</a:t>
            </a:r>
            <a:r>
              <a:rPr lang="fi-FI" sz="2000" dirty="0" smtClean="0"/>
              <a:t> i </a:t>
            </a:r>
            <a:r>
              <a:rPr lang="fi-FI" sz="2000" dirty="0" err="1" smtClean="0"/>
              <a:t>vattenområden</a:t>
            </a:r>
            <a:r>
              <a:rPr lang="fi-FI" sz="2000" dirty="0" smtClean="0"/>
              <a:t>.</a:t>
            </a:r>
          </a:p>
          <a:p>
            <a:pPr lvl="1"/>
            <a:r>
              <a:rPr lang="fi-FI" sz="1800" dirty="0" err="1" smtClean="0"/>
              <a:t>Det</a:t>
            </a:r>
            <a:r>
              <a:rPr lang="fi-FI" sz="1800" dirty="0" smtClean="0"/>
              <a:t> </a:t>
            </a:r>
            <a:r>
              <a:rPr lang="fi-FI" sz="1800" dirty="0" err="1" smtClean="0"/>
              <a:t>rekommenderas</a:t>
            </a:r>
            <a:r>
              <a:rPr lang="fi-FI" sz="1800" dirty="0" smtClean="0"/>
              <a:t> </a:t>
            </a:r>
            <a:r>
              <a:rPr lang="fi-FI" sz="1800" dirty="0" err="1" smtClean="0"/>
              <a:t>att</a:t>
            </a:r>
            <a:r>
              <a:rPr lang="fi-FI" sz="1800" dirty="0" smtClean="0"/>
              <a:t> </a:t>
            </a:r>
            <a:r>
              <a:rPr lang="fi-FI" sz="1800" dirty="0" err="1" smtClean="0"/>
              <a:t>Traficoms</a:t>
            </a:r>
            <a:r>
              <a:rPr lang="fi-FI" sz="1800" dirty="0" smtClean="0"/>
              <a:t> </a:t>
            </a:r>
            <a:r>
              <a:rPr lang="fi-FI" sz="1800" dirty="0" err="1" smtClean="0"/>
              <a:t>observationer</a:t>
            </a:r>
            <a:r>
              <a:rPr lang="fi-FI" sz="1800" dirty="0" smtClean="0"/>
              <a:t> och </a:t>
            </a:r>
            <a:r>
              <a:rPr lang="fi-FI" sz="1800" dirty="0" err="1" smtClean="0"/>
              <a:t>krav</a:t>
            </a:r>
            <a:r>
              <a:rPr lang="fi-FI" sz="1800" dirty="0" smtClean="0"/>
              <a:t> </a:t>
            </a:r>
            <a:r>
              <a:rPr lang="fi-FI" sz="1800" dirty="0" err="1" smtClean="0"/>
              <a:t>beaktas</a:t>
            </a:r>
            <a:r>
              <a:rPr lang="fi-FI" sz="1800" dirty="0" smtClean="0"/>
              <a:t> </a:t>
            </a:r>
            <a:r>
              <a:rPr lang="fi-FI" sz="1800" dirty="0" err="1" smtClean="0"/>
              <a:t>redan</a:t>
            </a:r>
            <a:r>
              <a:rPr lang="fi-FI" sz="1800" dirty="0" smtClean="0"/>
              <a:t> </a:t>
            </a:r>
            <a:r>
              <a:rPr lang="fi-FI" sz="1800" dirty="0" err="1" smtClean="0"/>
              <a:t>innan</a:t>
            </a:r>
            <a:r>
              <a:rPr lang="fi-FI" sz="1800" dirty="0" smtClean="0"/>
              <a:t> </a:t>
            </a:r>
            <a:r>
              <a:rPr lang="fi-FI" sz="1800" dirty="0" err="1" smtClean="0"/>
              <a:t>tillstånd</a:t>
            </a:r>
            <a:r>
              <a:rPr lang="fi-FI" sz="1800" dirty="0" smtClean="0"/>
              <a:t> </a:t>
            </a:r>
            <a:r>
              <a:rPr lang="fi-FI" sz="1800" dirty="0" err="1" smtClean="0"/>
              <a:t>enligt</a:t>
            </a:r>
            <a:r>
              <a:rPr lang="fi-FI" sz="1800" dirty="0" smtClean="0"/>
              <a:t> </a:t>
            </a:r>
            <a:r>
              <a:rPr lang="fi-FI" sz="1800" dirty="0" err="1" smtClean="0"/>
              <a:t>vattenlagen</a:t>
            </a:r>
            <a:r>
              <a:rPr lang="fi-FI" sz="1800" dirty="0" smtClean="0"/>
              <a:t> </a:t>
            </a:r>
            <a:r>
              <a:rPr lang="fi-FI" sz="1800" dirty="0" err="1" smtClean="0"/>
              <a:t>söks</a:t>
            </a:r>
            <a:r>
              <a:rPr lang="fi-FI" sz="1800" dirty="0" smtClean="0"/>
              <a:t>.</a:t>
            </a:r>
          </a:p>
          <a:p>
            <a:pPr lvl="2"/>
            <a:r>
              <a:rPr lang="fi-FI" sz="1600" dirty="0" err="1" smtClean="0"/>
              <a:t>Det</a:t>
            </a:r>
            <a:r>
              <a:rPr lang="fi-FI" sz="1600" dirty="0" smtClean="0"/>
              <a:t> </a:t>
            </a:r>
            <a:r>
              <a:rPr lang="fi-FI" sz="1600" dirty="0" err="1" smtClean="0"/>
              <a:t>är</a:t>
            </a:r>
            <a:r>
              <a:rPr lang="fi-FI" sz="1600" dirty="0" smtClean="0"/>
              <a:t> </a:t>
            </a:r>
            <a:r>
              <a:rPr lang="fi-FI" sz="1600" dirty="0" err="1" smtClean="0"/>
              <a:t>önskvärt</a:t>
            </a:r>
            <a:r>
              <a:rPr lang="fi-FI" sz="1600" dirty="0" smtClean="0"/>
              <a:t> </a:t>
            </a:r>
            <a:r>
              <a:rPr lang="fi-FI" sz="1600" dirty="0" err="1" smtClean="0"/>
              <a:t>att</a:t>
            </a:r>
            <a:r>
              <a:rPr lang="fi-FI" sz="1600" dirty="0" smtClean="0"/>
              <a:t> Traficom </a:t>
            </a:r>
            <a:r>
              <a:rPr lang="fi-FI" sz="1600" dirty="0" err="1" smtClean="0"/>
              <a:t>kontaktas</a:t>
            </a:r>
            <a:r>
              <a:rPr lang="fi-FI" sz="1600" dirty="0" smtClean="0"/>
              <a:t> </a:t>
            </a:r>
            <a:r>
              <a:rPr lang="fi-FI" sz="1600" dirty="0" err="1" smtClean="0"/>
              <a:t>redan</a:t>
            </a:r>
            <a:r>
              <a:rPr lang="fi-FI" sz="1600" dirty="0" smtClean="0"/>
              <a:t> i ett </a:t>
            </a:r>
            <a:r>
              <a:rPr lang="fi-FI" sz="1600" dirty="0" err="1" smtClean="0"/>
              <a:t>tidigt</a:t>
            </a:r>
            <a:r>
              <a:rPr lang="fi-FI" sz="1600" dirty="0" smtClean="0"/>
              <a:t> </a:t>
            </a:r>
            <a:r>
              <a:rPr lang="fi-FI" sz="1600" dirty="0" err="1" smtClean="0"/>
              <a:t>skede</a:t>
            </a:r>
            <a:r>
              <a:rPr lang="fi-FI" sz="1600" dirty="0" smtClean="0"/>
              <a:t> av </a:t>
            </a:r>
            <a:r>
              <a:rPr lang="fi-FI" sz="1600" dirty="0" err="1" smtClean="0"/>
              <a:t>planeringen</a:t>
            </a:r>
            <a:r>
              <a:rPr lang="fi-FI" sz="1600" dirty="0" smtClean="0"/>
              <a:t>.</a:t>
            </a:r>
            <a:endParaRPr lang="fi-FI" sz="1600" dirty="0"/>
          </a:p>
          <a:p>
            <a:pPr lvl="1"/>
            <a:r>
              <a:rPr lang="fi-FI" sz="1800" dirty="0" smtClean="0"/>
              <a:t>Traficom </a:t>
            </a:r>
            <a:r>
              <a:rPr lang="fi-FI" sz="1800" dirty="0" err="1" smtClean="0"/>
              <a:t>medverkar</a:t>
            </a:r>
            <a:r>
              <a:rPr lang="fi-FI" sz="1800" dirty="0" smtClean="0"/>
              <a:t> </a:t>
            </a:r>
            <a:r>
              <a:rPr lang="fi-FI" sz="1800" dirty="0" err="1" smtClean="0"/>
              <a:t>också</a:t>
            </a:r>
            <a:r>
              <a:rPr lang="fi-FI" sz="1800" dirty="0" smtClean="0"/>
              <a:t> i </a:t>
            </a:r>
            <a:r>
              <a:rPr lang="fi-FI" sz="1800" dirty="0" err="1" smtClean="0"/>
              <a:t>havsvindparkernas</a:t>
            </a:r>
            <a:r>
              <a:rPr lang="fi-FI" sz="1800" dirty="0" smtClean="0"/>
              <a:t> </a:t>
            </a:r>
            <a:r>
              <a:rPr lang="fi-FI" sz="1800" dirty="0" err="1" smtClean="0"/>
              <a:t>planläggnings</a:t>
            </a:r>
            <a:r>
              <a:rPr lang="fi-FI" sz="1800" dirty="0" smtClean="0"/>
              <a:t>- och MKB-</a:t>
            </a:r>
            <a:r>
              <a:rPr lang="fi-FI" sz="1800" dirty="0" err="1" smtClean="0"/>
              <a:t>fas</a:t>
            </a:r>
            <a:r>
              <a:rPr lang="fi-FI" sz="1800" dirty="0" smtClean="0"/>
              <a:t>.</a:t>
            </a:r>
          </a:p>
          <a:p>
            <a:r>
              <a:rPr lang="fi-FI" sz="2000" dirty="0" smtClean="0"/>
              <a:t>I </a:t>
            </a:r>
            <a:r>
              <a:rPr lang="fi-FI" sz="2000" dirty="0" err="1" smtClean="0"/>
              <a:t>sina</a:t>
            </a:r>
            <a:r>
              <a:rPr lang="fi-FI" sz="2000" dirty="0" smtClean="0"/>
              <a:t> </a:t>
            </a:r>
            <a:r>
              <a:rPr lang="fi-FI" sz="2000" dirty="0" err="1" smtClean="0"/>
              <a:t>utlåtanden</a:t>
            </a:r>
            <a:r>
              <a:rPr lang="fi-FI" sz="2000" dirty="0" smtClean="0"/>
              <a:t> </a:t>
            </a:r>
            <a:r>
              <a:rPr lang="fi-FI" sz="2000" dirty="0" err="1" smtClean="0"/>
              <a:t>fäster</a:t>
            </a:r>
            <a:r>
              <a:rPr lang="fi-FI" sz="2000" dirty="0" smtClean="0"/>
              <a:t> Traficom </a:t>
            </a:r>
            <a:r>
              <a:rPr lang="fi-FI" sz="2000" dirty="0" err="1" smtClean="0"/>
              <a:t>vikt</a:t>
            </a:r>
            <a:r>
              <a:rPr lang="fi-FI" sz="2000" dirty="0" smtClean="0"/>
              <a:t> vid </a:t>
            </a:r>
            <a:r>
              <a:rPr lang="fi-FI" sz="2000" dirty="0" err="1" smtClean="0"/>
              <a:t>projektets</a:t>
            </a:r>
            <a:r>
              <a:rPr lang="fi-FI" sz="2000" dirty="0" smtClean="0"/>
              <a:t> </a:t>
            </a:r>
            <a:r>
              <a:rPr lang="fi-FI" sz="2000" dirty="0" err="1" smtClean="0"/>
              <a:t>inverkan</a:t>
            </a:r>
            <a:r>
              <a:rPr lang="fi-FI" sz="2000" dirty="0" smtClean="0"/>
              <a:t> </a:t>
            </a:r>
            <a:r>
              <a:rPr lang="fi-FI" sz="2000" dirty="0" err="1" smtClean="0"/>
              <a:t>på</a:t>
            </a:r>
            <a:r>
              <a:rPr lang="fi-FI" sz="2000" dirty="0" smtClean="0"/>
              <a:t> </a:t>
            </a:r>
            <a:r>
              <a:rPr lang="fi-FI" sz="2000" dirty="0" err="1" smtClean="0"/>
              <a:t>fartygens</a:t>
            </a:r>
            <a:r>
              <a:rPr lang="fi-FI" sz="2000" dirty="0" smtClean="0"/>
              <a:t> och </a:t>
            </a:r>
            <a:r>
              <a:rPr lang="fi-FI" sz="2000" dirty="0" err="1" smtClean="0"/>
              <a:t>sjötrafikledningens</a:t>
            </a:r>
            <a:r>
              <a:rPr lang="fi-FI" sz="2000" dirty="0" smtClean="0"/>
              <a:t> </a:t>
            </a:r>
            <a:r>
              <a:rPr lang="fi-FI" sz="2000" dirty="0" err="1" smtClean="0"/>
              <a:t>radaranläggningar</a:t>
            </a:r>
            <a:r>
              <a:rPr lang="fi-FI" sz="2000" dirty="0" smtClean="0"/>
              <a:t>, </a:t>
            </a:r>
            <a:r>
              <a:rPr lang="fi-FI" sz="2000" dirty="0" err="1" smtClean="0"/>
              <a:t>navigationssäkerheten</a:t>
            </a:r>
            <a:r>
              <a:rPr lang="fi-FI" sz="2000" dirty="0" smtClean="0"/>
              <a:t>, </a:t>
            </a:r>
            <a:r>
              <a:rPr lang="fi-FI" sz="2000" dirty="0" err="1" smtClean="0"/>
              <a:t>utmärkningen</a:t>
            </a:r>
            <a:r>
              <a:rPr lang="fi-FI" sz="2000" dirty="0" smtClean="0"/>
              <a:t> av </a:t>
            </a:r>
            <a:r>
              <a:rPr lang="fi-FI" sz="2000" dirty="0" err="1" smtClean="0"/>
              <a:t>kraftverk</a:t>
            </a:r>
            <a:r>
              <a:rPr lang="fi-FI" sz="2000" dirty="0" smtClean="0"/>
              <a:t> och </a:t>
            </a:r>
            <a:r>
              <a:rPr lang="fi-FI" sz="2000" dirty="0" err="1" smtClean="0"/>
              <a:t>anmälningarna</a:t>
            </a:r>
            <a:r>
              <a:rPr lang="fi-FI" sz="2000" dirty="0" smtClean="0"/>
              <a:t> </a:t>
            </a:r>
            <a:r>
              <a:rPr lang="fi-FI" sz="2000" dirty="0" err="1" smtClean="0"/>
              <a:t>under</a:t>
            </a:r>
            <a:r>
              <a:rPr lang="fi-FI" sz="2000" dirty="0" smtClean="0"/>
              <a:t> </a:t>
            </a:r>
            <a:r>
              <a:rPr lang="fi-FI" sz="2000" dirty="0" err="1" smtClean="0"/>
              <a:t>arbetets</a:t>
            </a:r>
            <a:r>
              <a:rPr lang="fi-FI" sz="2000" dirty="0" smtClean="0"/>
              <a:t> </a:t>
            </a:r>
            <a:r>
              <a:rPr lang="fi-FI" sz="2000" dirty="0" err="1" smtClean="0"/>
              <a:t>gång</a:t>
            </a:r>
            <a:r>
              <a:rPr lang="fi-FI" sz="2000" dirty="0" smtClean="0"/>
              <a:t> och </a:t>
            </a:r>
            <a:r>
              <a:rPr lang="fi-FI" sz="2000" dirty="0" err="1" smtClean="0"/>
              <a:t>därefter</a:t>
            </a:r>
            <a:r>
              <a:rPr lang="fi-FI" sz="2000" dirty="0" smtClean="0"/>
              <a:t>.  </a:t>
            </a:r>
          </a:p>
          <a:p>
            <a:pPr lvl="1"/>
            <a:r>
              <a:rPr lang="fi-FI" sz="1800" dirty="0" err="1" smtClean="0"/>
              <a:t>Inverkan</a:t>
            </a:r>
            <a:r>
              <a:rPr lang="fi-FI" sz="1800" dirty="0" smtClean="0"/>
              <a:t> </a:t>
            </a:r>
            <a:r>
              <a:rPr lang="fi-FI" sz="1800" dirty="0" err="1" smtClean="0"/>
              <a:t>på</a:t>
            </a:r>
            <a:r>
              <a:rPr lang="fi-FI" sz="1800" dirty="0" smtClean="0"/>
              <a:t> </a:t>
            </a:r>
            <a:r>
              <a:rPr lang="fi-FI" sz="1800" dirty="0" err="1" smtClean="0"/>
              <a:t>navigationen</a:t>
            </a:r>
            <a:r>
              <a:rPr lang="fi-FI" sz="1800" dirty="0" smtClean="0"/>
              <a:t>, </a:t>
            </a:r>
            <a:r>
              <a:rPr lang="fi-FI" sz="1800" dirty="0" err="1" smtClean="0"/>
              <a:t>sjösäkerheten</a:t>
            </a:r>
            <a:r>
              <a:rPr lang="fi-FI" sz="1800" dirty="0" smtClean="0"/>
              <a:t> och </a:t>
            </a:r>
            <a:r>
              <a:rPr lang="fi-FI" sz="1800" dirty="0" err="1" smtClean="0"/>
              <a:t>radaranläggningarna</a:t>
            </a:r>
            <a:r>
              <a:rPr lang="fi-FI" sz="1800" dirty="0" smtClean="0"/>
              <a:t> </a:t>
            </a:r>
            <a:r>
              <a:rPr lang="fi-FI" sz="1800" dirty="0" err="1" smtClean="0"/>
              <a:t>måste</a:t>
            </a:r>
            <a:r>
              <a:rPr lang="fi-FI" sz="1800" dirty="0" smtClean="0"/>
              <a:t> </a:t>
            </a:r>
            <a:r>
              <a:rPr lang="fi-FI" sz="1800" dirty="0" err="1" smtClean="0"/>
              <a:t>bedömas</a:t>
            </a:r>
            <a:r>
              <a:rPr lang="fi-FI" sz="1800" dirty="0" smtClean="0"/>
              <a:t> </a:t>
            </a:r>
            <a:r>
              <a:rPr lang="fi-FI" sz="1800" dirty="0" err="1" smtClean="0"/>
              <a:t>eller</a:t>
            </a:r>
            <a:r>
              <a:rPr lang="fi-FI" sz="1800" dirty="0" smtClean="0"/>
              <a:t> </a:t>
            </a:r>
            <a:r>
              <a:rPr lang="fi-FI" sz="1800" dirty="0" err="1" smtClean="0"/>
              <a:t>utredas</a:t>
            </a:r>
            <a:r>
              <a:rPr lang="fi-FI" sz="1800" dirty="0" smtClean="0"/>
              <a:t> (</a:t>
            </a:r>
            <a:r>
              <a:rPr lang="fi-FI" sz="1800" dirty="0" err="1" smtClean="0"/>
              <a:t>t.ex</a:t>
            </a:r>
            <a:r>
              <a:rPr lang="fi-FI" sz="1800" dirty="0" smtClean="0"/>
              <a:t>. </a:t>
            </a:r>
            <a:r>
              <a:rPr lang="fi-FI" sz="1800" dirty="0" err="1" smtClean="0"/>
              <a:t>riskbedömning</a:t>
            </a:r>
            <a:r>
              <a:rPr lang="fi-FI" sz="1800" dirty="0" smtClean="0"/>
              <a:t>, </a:t>
            </a:r>
            <a:r>
              <a:rPr lang="fi-FI" sz="1800" dirty="0" err="1" smtClean="0"/>
              <a:t>simuleringsmodell</a:t>
            </a:r>
            <a:r>
              <a:rPr lang="fi-FI" sz="1800" dirty="0" smtClean="0"/>
              <a:t> för </a:t>
            </a:r>
            <a:r>
              <a:rPr lang="fi-FI" sz="1800" dirty="0" err="1" smtClean="0"/>
              <a:t>planen</a:t>
            </a:r>
            <a:r>
              <a:rPr lang="fi-FI" sz="1800" dirty="0" smtClean="0"/>
              <a:t>)</a:t>
            </a:r>
          </a:p>
          <a:p>
            <a:r>
              <a:rPr lang="fi-FI" sz="2000" dirty="0" smtClean="0"/>
              <a:t>Traficom </a:t>
            </a:r>
            <a:r>
              <a:rPr lang="fi-FI" sz="2000" dirty="0" err="1" smtClean="0"/>
              <a:t>har</a:t>
            </a:r>
            <a:r>
              <a:rPr lang="fi-FI" sz="2000" dirty="0" smtClean="0"/>
              <a:t> i </a:t>
            </a:r>
            <a:r>
              <a:rPr lang="fi-FI" sz="2000" dirty="0" err="1" smtClean="0"/>
              <a:t>detta</a:t>
            </a:r>
            <a:r>
              <a:rPr lang="fi-FI" sz="2000" dirty="0" smtClean="0"/>
              <a:t> </a:t>
            </a:r>
            <a:r>
              <a:rPr lang="fi-FI" sz="2000" dirty="0" err="1" smtClean="0"/>
              <a:t>nu</a:t>
            </a:r>
            <a:r>
              <a:rPr lang="fi-FI" sz="2000" dirty="0" smtClean="0"/>
              <a:t> en </a:t>
            </a:r>
            <a:r>
              <a:rPr lang="fi-FI" sz="2000" dirty="0" err="1" smtClean="0"/>
              <a:t>ur</a:t>
            </a:r>
            <a:r>
              <a:rPr lang="fi-FI" sz="2000" dirty="0" smtClean="0"/>
              <a:t> </a:t>
            </a:r>
            <a:r>
              <a:rPr lang="fi-FI" sz="2000" dirty="0" err="1" smtClean="0"/>
              <a:t>sjötrafikens</a:t>
            </a:r>
            <a:r>
              <a:rPr lang="fi-FI" sz="2000" dirty="0" smtClean="0"/>
              <a:t> </a:t>
            </a:r>
            <a:r>
              <a:rPr lang="fi-FI" sz="2000" dirty="0" err="1" smtClean="0"/>
              <a:t>synvinkel</a:t>
            </a:r>
            <a:r>
              <a:rPr lang="fi-FI" sz="2000" dirty="0" smtClean="0"/>
              <a:t> </a:t>
            </a:r>
            <a:r>
              <a:rPr lang="fi-FI" sz="2000" dirty="0" err="1" smtClean="0"/>
              <a:t>utarbetad</a:t>
            </a:r>
            <a:r>
              <a:rPr lang="fi-FI" sz="2000" dirty="0" smtClean="0"/>
              <a:t>, </a:t>
            </a:r>
            <a:r>
              <a:rPr lang="fi-FI" sz="2000" dirty="0" err="1" smtClean="0"/>
              <a:t>allmänt</a:t>
            </a:r>
            <a:r>
              <a:rPr lang="fi-FI" sz="2000" dirty="0" smtClean="0"/>
              <a:t> </a:t>
            </a:r>
            <a:r>
              <a:rPr lang="fi-FI" sz="2000" dirty="0" err="1" smtClean="0"/>
              <a:t>hållen</a:t>
            </a:r>
            <a:r>
              <a:rPr lang="fi-FI" sz="2000" dirty="0" smtClean="0"/>
              <a:t> </a:t>
            </a:r>
            <a:r>
              <a:rPr lang="fi-FI" sz="2000" i="1" dirty="0" err="1"/>
              <a:t>a</a:t>
            </a:r>
            <a:r>
              <a:rPr lang="fi-FI" sz="2000" i="1" dirty="0" err="1" smtClean="0"/>
              <a:t>nvisning</a:t>
            </a:r>
            <a:r>
              <a:rPr lang="fi-FI" sz="2000" i="1" dirty="0" smtClean="0"/>
              <a:t> om </a:t>
            </a:r>
            <a:r>
              <a:rPr lang="fi-FI" sz="2000" i="1" dirty="0" err="1" smtClean="0"/>
              <a:t>vindkraft</a:t>
            </a:r>
            <a:r>
              <a:rPr lang="fi-FI" sz="2000" dirty="0" smtClean="0"/>
              <a:t>, </a:t>
            </a:r>
            <a:r>
              <a:rPr lang="fi-FI" sz="2000" dirty="0" err="1" smtClean="0"/>
              <a:t>som</a:t>
            </a:r>
            <a:r>
              <a:rPr lang="fi-FI" sz="2000" dirty="0" smtClean="0"/>
              <a:t> </a:t>
            </a:r>
            <a:r>
              <a:rPr lang="fi-FI" sz="2000" dirty="0" err="1" smtClean="0"/>
              <a:t>redogör</a:t>
            </a:r>
            <a:r>
              <a:rPr lang="fi-FI" sz="2000" dirty="0" smtClean="0"/>
              <a:t> för </a:t>
            </a:r>
            <a:r>
              <a:rPr lang="fi-FI" sz="2000" dirty="0" err="1" smtClean="0"/>
              <a:t>hur</a:t>
            </a:r>
            <a:r>
              <a:rPr lang="fi-FI" sz="2000" dirty="0" smtClean="0"/>
              <a:t> </a:t>
            </a:r>
            <a:r>
              <a:rPr lang="fi-FI" sz="2000" dirty="0" err="1" smtClean="0"/>
              <a:t>man</a:t>
            </a:r>
            <a:r>
              <a:rPr lang="fi-FI" sz="2000" dirty="0" smtClean="0"/>
              <a:t> </a:t>
            </a:r>
            <a:r>
              <a:rPr lang="fi-FI" sz="2000" dirty="0" err="1" smtClean="0"/>
              <a:t>bygger</a:t>
            </a:r>
            <a:r>
              <a:rPr lang="fi-FI" sz="2000" dirty="0" smtClean="0"/>
              <a:t> </a:t>
            </a:r>
            <a:r>
              <a:rPr lang="fi-FI" sz="2000" dirty="0" err="1" smtClean="0"/>
              <a:t>vindkraftverk</a:t>
            </a:r>
            <a:r>
              <a:rPr lang="fi-FI" sz="2000" dirty="0" smtClean="0"/>
              <a:t> i </a:t>
            </a:r>
            <a:r>
              <a:rPr lang="fi-FI" sz="2000" dirty="0" err="1" smtClean="0"/>
              <a:t>närheten</a:t>
            </a:r>
            <a:r>
              <a:rPr lang="fi-FI" sz="2000" dirty="0" smtClean="0"/>
              <a:t> av </a:t>
            </a:r>
            <a:r>
              <a:rPr lang="fi-FI" sz="2000" dirty="0" err="1" smtClean="0"/>
              <a:t>trafikleder</a:t>
            </a:r>
            <a:r>
              <a:rPr lang="fi-FI" sz="2000" dirty="0" smtClean="0"/>
              <a:t>. </a:t>
            </a:r>
            <a:r>
              <a:rPr lang="fi-FI" sz="2000" dirty="0" err="1" smtClean="0"/>
              <a:t>Därtill</a:t>
            </a:r>
            <a:r>
              <a:rPr lang="fi-FI" sz="2000" dirty="0" smtClean="0"/>
              <a:t> </a:t>
            </a:r>
            <a:r>
              <a:rPr lang="fi-FI" sz="2000" dirty="0" err="1" smtClean="0"/>
              <a:t>finns</a:t>
            </a:r>
            <a:r>
              <a:rPr lang="fi-FI" sz="2000" dirty="0" smtClean="0"/>
              <a:t> </a:t>
            </a:r>
            <a:r>
              <a:rPr lang="fi-FI" sz="2000" dirty="0" err="1" smtClean="0"/>
              <a:t>det</a:t>
            </a:r>
            <a:r>
              <a:rPr lang="fi-FI" sz="2000" dirty="0" smtClean="0"/>
              <a:t> en </a:t>
            </a:r>
            <a:r>
              <a:rPr lang="fi-FI" sz="2000" dirty="0" err="1" smtClean="0"/>
              <a:t>separat</a:t>
            </a:r>
            <a:r>
              <a:rPr lang="fi-FI" sz="2000" dirty="0" smtClean="0"/>
              <a:t> </a:t>
            </a:r>
            <a:r>
              <a:rPr lang="fi-FI" sz="2000" dirty="0" err="1" smtClean="0"/>
              <a:t>anvisning</a:t>
            </a:r>
            <a:r>
              <a:rPr lang="fi-FI" sz="2000" dirty="0" smtClean="0"/>
              <a:t> om </a:t>
            </a:r>
            <a:r>
              <a:rPr lang="fi-FI" sz="2000" dirty="0" err="1" smtClean="0"/>
              <a:t>flyghinderljus</a:t>
            </a:r>
            <a:r>
              <a:rPr lang="fi-FI" sz="2000" dirty="0" smtClean="0"/>
              <a:t>. </a:t>
            </a:r>
          </a:p>
          <a:p>
            <a:pPr lvl="1"/>
            <a:r>
              <a:rPr lang="fi-FI" sz="1800" dirty="0" smtClean="0"/>
              <a:t>För </a:t>
            </a:r>
            <a:r>
              <a:rPr lang="fi-FI" sz="1800" dirty="0" err="1" smtClean="0"/>
              <a:t>sjötrafikens</a:t>
            </a:r>
            <a:r>
              <a:rPr lang="fi-FI" sz="1800" dirty="0" smtClean="0"/>
              <a:t> </a:t>
            </a:r>
            <a:r>
              <a:rPr lang="fi-FI" sz="1800" dirty="0" err="1" smtClean="0"/>
              <a:t>vidkommande</a:t>
            </a:r>
            <a:r>
              <a:rPr lang="fi-FI" sz="1800" dirty="0" smtClean="0"/>
              <a:t> </a:t>
            </a:r>
            <a:r>
              <a:rPr lang="fi-FI" sz="1800" dirty="0" err="1" smtClean="0"/>
              <a:t>är</a:t>
            </a:r>
            <a:r>
              <a:rPr lang="fi-FI" sz="1800" dirty="0" smtClean="0"/>
              <a:t> </a:t>
            </a:r>
            <a:r>
              <a:rPr lang="fi-FI" sz="1800" dirty="0" err="1" smtClean="0"/>
              <a:t>avsikten</a:t>
            </a:r>
            <a:r>
              <a:rPr lang="fi-FI" sz="1800" dirty="0" smtClean="0"/>
              <a:t> </a:t>
            </a:r>
            <a:r>
              <a:rPr lang="fi-FI" sz="1800" dirty="0" err="1" smtClean="0"/>
              <a:t>att</a:t>
            </a:r>
            <a:r>
              <a:rPr lang="fi-FI" sz="1800" dirty="0" smtClean="0"/>
              <a:t> </a:t>
            </a:r>
            <a:r>
              <a:rPr lang="fi-FI" sz="1800" dirty="0" err="1" smtClean="0"/>
              <a:t>uppdatera</a:t>
            </a:r>
            <a:r>
              <a:rPr lang="fi-FI" sz="1800" dirty="0" smtClean="0"/>
              <a:t> </a:t>
            </a:r>
            <a:r>
              <a:rPr lang="fi-FI" sz="1800" i="1" dirty="0" err="1" smtClean="0"/>
              <a:t>anvisningen</a:t>
            </a:r>
            <a:r>
              <a:rPr lang="fi-FI" sz="1800" i="1" dirty="0" smtClean="0"/>
              <a:t> om </a:t>
            </a:r>
            <a:r>
              <a:rPr lang="fi-FI" sz="1800" i="1" dirty="0" err="1" smtClean="0"/>
              <a:t>vindkraft</a:t>
            </a:r>
            <a:r>
              <a:rPr lang="fi-FI" sz="1800" i="1" dirty="0" smtClean="0"/>
              <a:t> </a:t>
            </a:r>
            <a:r>
              <a:rPr lang="fi-FI" sz="1800" dirty="0" err="1" smtClean="0"/>
              <a:t>nästa</a:t>
            </a:r>
            <a:r>
              <a:rPr lang="fi-FI" sz="1800" dirty="0" smtClean="0"/>
              <a:t> </a:t>
            </a:r>
            <a:r>
              <a:rPr lang="fi-FI" sz="1800" dirty="0" err="1" smtClean="0"/>
              <a:t>år</a:t>
            </a:r>
            <a:r>
              <a:rPr lang="fi-FI" sz="1800" i="1" dirty="0" smtClean="0"/>
              <a:t>.</a:t>
            </a:r>
            <a:endParaRPr lang="fi-FI" sz="1800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0271-6094-4E3C-A42D-63A84EF7D2B9}" type="datetime1">
              <a:rPr lang="fi-FI" smtClean="0"/>
              <a:t>7.5.2020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502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2000" y="139172"/>
            <a:ext cx="10746000" cy="1108800"/>
          </a:xfrm>
        </p:spPr>
        <p:txBody>
          <a:bodyPr/>
          <a:lstStyle/>
          <a:p>
            <a:r>
              <a:rPr lang="fi-FI" dirty="0" err="1" smtClean="0"/>
              <a:t>Övriga</a:t>
            </a:r>
            <a:r>
              <a:rPr lang="fi-FI" dirty="0" smtClean="0"/>
              <a:t> </a:t>
            </a:r>
            <a:r>
              <a:rPr lang="fi-FI" dirty="0" err="1" smtClean="0"/>
              <a:t>projekt</a:t>
            </a:r>
            <a:r>
              <a:rPr lang="fi-FI" dirty="0" smtClean="0"/>
              <a:t> </a:t>
            </a:r>
            <a:r>
              <a:rPr lang="fi-FI" dirty="0" err="1" smtClean="0"/>
              <a:t>som</a:t>
            </a:r>
            <a:r>
              <a:rPr lang="fi-FI" dirty="0" smtClean="0"/>
              <a:t> </a:t>
            </a:r>
            <a:r>
              <a:rPr lang="fi-FI" dirty="0" err="1" smtClean="0"/>
              <a:t>kräver</a:t>
            </a:r>
            <a:r>
              <a:rPr lang="fi-FI" dirty="0" smtClean="0"/>
              <a:t> </a:t>
            </a:r>
            <a:r>
              <a:rPr lang="fi-FI" dirty="0" err="1" smtClean="0"/>
              <a:t>tillstånd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12000" y="620688"/>
            <a:ext cx="10746000" cy="5544616"/>
          </a:xfrm>
        </p:spPr>
        <p:txBody>
          <a:bodyPr/>
          <a:lstStyle/>
          <a:p>
            <a:r>
              <a:rPr lang="fi-FI" sz="2000" dirty="0" err="1" smtClean="0"/>
              <a:t>Fiskbassänger</a:t>
            </a:r>
            <a:endParaRPr lang="fi-FI" sz="2000" dirty="0" smtClean="0"/>
          </a:p>
          <a:p>
            <a:pPr lvl="1"/>
            <a:r>
              <a:rPr lang="fi-FI" sz="1800" dirty="0" smtClean="0"/>
              <a:t>Traficom </a:t>
            </a:r>
            <a:r>
              <a:rPr lang="fi-FI" sz="1800" dirty="0" err="1" smtClean="0"/>
              <a:t>blir</a:t>
            </a:r>
            <a:r>
              <a:rPr lang="fi-FI" sz="1800" dirty="0" smtClean="0"/>
              <a:t> </a:t>
            </a:r>
            <a:r>
              <a:rPr lang="fi-FI" sz="1800" dirty="0" err="1" smtClean="0"/>
              <a:t>hörd</a:t>
            </a:r>
            <a:r>
              <a:rPr lang="fi-FI" sz="1800" dirty="0" smtClean="0"/>
              <a:t> </a:t>
            </a:r>
            <a:r>
              <a:rPr lang="fi-FI" sz="1800" dirty="0" err="1" smtClean="0"/>
              <a:t>under</a:t>
            </a:r>
            <a:r>
              <a:rPr lang="fi-FI" sz="1800" dirty="0" smtClean="0"/>
              <a:t> </a:t>
            </a:r>
            <a:r>
              <a:rPr lang="fi-FI" sz="1800" dirty="0" err="1" smtClean="0"/>
              <a:t>tillståndsförfarandet</a:t>
            </a:r>
            <a:r>
              <a:rPr lang="fi-FI" sz="1800" dirty="0" smtClean="0"/>
              <a:t>. </a:t>
            </a:r>
            <a:r>
              <a:rPr lang="fi-FI" sz="1800" dirty="0" err="1" smtClean="0"/>
              <a:t>Verket</a:t>
            </a:r>
            <a:r>
              <a:rPr lang="fi-FI" sz="1800" dirty="0" smtClean="0"/>
              <a:t> </a:t>
            </a:r>
            <a:r>
              <a:rPr lang="fi-FI" sz="1800" dirty="0" err="1" smtClean="0"/>
              <a:t>tar</a:t>
            </a:r>
            <a:r>
              <a:rPr lang="fi-FI" sz="1800" dirty="0" smtClean="0"/>
              <a:t> vid behov </a:t>
            </a:r>
            <a:r>
              <a:rPr lang="fi-FI" sz="1800" dirty="0" err="1" smtClean="0"/>
              <a:t>ställning</a:t>
            </a:r>
            <a:r>
              <a:rPr lang="fi-FI" sz="1800" dirty="0" smtClean="0"/>
              <a:t> till och </a:t>
            </a:r>
            <a:r>
              <a:rPr lang="fi-FI" sz="1800" dirty="0" err="1" smtClean="0"/>
              <a:t>ger</a:t>
            </a:r>
            <a:r>
              <a:rPr lang="fi-FI" sz="1800" dirty="0" smtClean="0"/>
              <a:t> </a:t>
            </a:r>
            <a:r>
              <a:rPr lang="fi-FI" sz="1800" dirty="0" err="1" smtClean="0"/>
              <a:t>anvisningar</a:t>
            </a:r>
            <a:r>
              <a:rPr lang="fi-FI" sz="1800" dirty="0" smtClean="0"/>
              <a:t> om </a:t>
            </a:r>
            <a:r>
              <a:rPr lang="fi-FI" sz="1800" dirty="0" err="1" smtClean="0"/>
              <a:t>bl.a</a:t>
            </a:r>
            <a:r>
              <a:rPr lang="fi-FI" sz="1800" dirty="0" smtClean="0"/>
              <a:t>. </a:t>
            </a:r>
            <a:r>
              <a:rPr lang="fi-FI" sz="1800" dirty="0" err="1" smtClean="0"/>
              <a:t>bassängens</a:t>
            </a:r>
            <a:r>
              <a:rPr lang="fi-FI" sz="1800" dirty="0" smtClean="0"/>
              <a:t> </a:t>
            </a:r>
            <a:r>
              <a:rPr lang="fi-FI" sz="1800" dirty="0" err="1" smtClean="0"/>
              <a:t>placering</a:t>
            </a:r>
            <a:r>
              <a:rPr lang="fi-FI" sz="1800" dirty="0" smtClean="0"/>
              <a:t> och </a:t>
            </a:r>
            <a:r>
              <a:rPr lang="fi-FI" sz="1800" dirty="0" err="1" smtClean="0"/>
              <a:t>utmärkning</a:t>
            </a:r>
            <a:r>
              <a:rPr lang="fi-FI" sz="1800" dirty="0" smtClean="0"/>
              <a:t> (</a:t>
            </a:r>
            <a:r>
              <a:rPr lang="fi-FI" sz="1800" dirty="0" err="1" smtClean="0"/>
              <a:t>beror</a:t>
            </a:r>
            <a:r>
              <a:rPr lang="fi-FI" sz="1800" dirty="0" smtClean="0"/>
              <a:t> </a:t>
            </a:r>
            <a:r>
              <a:rPr lang="fi-FI" sz="1800" dirty="0" err="1" smtClean="0"/>
              <a:t>på</a:t>
            </a:r>
            <a:r>
              <a:rPr lang="fi-FI" sz="1800" dirty="0" smtClean="0"/>
              <a:t> </a:t>
            </a:r>
            <a:r>
              <a:rPr lang="fi-FI" sz="1800" dirty="0" err="1" smtClean="0"/>
              <a:t>anläggningens</a:t>
            </a:r>
            <a:r>
              <a:rPr lang="fi-FI" sz="1800" dirty="0" smtClean="0"/>
              <a:t> läge i </a:t>
            </a:r>
            <a:r>
              <a:rPr lang="fi-FI" sz="1800" dirty="0" err="1" smtClean="0"/>
              <a:t>förhållande</a:t>
            </a:r>
            <a:r>
              <a:rPr lang="fi-FI" sz="1800" dirty="0" smtClean="0"/>
              <a:t> till </a:t>
            </a:r>
            <a:r>
              <a:rPr lang="fi-FI" sz="1800" dirty="0" err="1" smtClean="0"/>
              <a:t>farleden</a:t>
            </a:r>
            <a:r>
              <a:rPr lang="fi-FI" sz="1800" dirty="0" smtClean="0"/>
              <a:t>) </a:t>
            </a:r>
            <a:r>
              <a:rPr lang="fi-FI" sz="1800" dirty="0" err="1" smtClean="0"/>
              <a:t>samt</a:t>
            </a:r>
            <a:r>
              <a:rPr lang="fi-FI" sz="1800" dirty="0" smtClean="0"/>
              <a:t> </a:t>
            </a:r>
            <a:r>
              <a:rPr lang="fi-FI" sz="1800" dirty="0" err="1" smtClean="0"/>
              <a:t>anmälan</a:t>
            </a:r>
            <a:r>
              <a:rPr lang="fi-FI" sz="1800" dirty="0" smtClean="0"/>
              <a:t> om </a:t>
            </a:r>
            <a:r>
              <a:rPr lang="fi-FI" sz="1800" dirty="0" err="1" smtClean="0"/>
              <a:t>att</a:t>
            </a:r>
            <a:r>
              <a:rPr lang="fi-FI" sz="1800" dirty="0" smtClean="0"/>
              <a:t> </a:t>
            </a:r>
            <a:r>
              <a:rPr lang="fi-FI" sz="1800" dirty="0" err="1" smtClean="0"/>
              <a:t>anläggningen</a:t>
            </a:r>
            <a:r>
              <a:rPr lang="fi-FI" sz="1800" dirty="0" smtClean="0"/>
              <a:t> </a:t>
            </a:r>
            <a:r>
              <a:rPr lang="fi-FI" sz="1800" dirty="0" err="1" smtClean="0"/>
              <a:t>är</a:t>
            </a:r>
            <a:r>
              <a:rPr lang="fi-FI" sz="1800" dirty="0" smtClean="0"/>
              <a:t> </a:t>
            </a:r>
            <a:r>
              <a:rPr lang="fi-FI" sz="1800" dirty="0" err="1" smtClean="0"/>
              <a:t>färdigbyggd</a:t>
            </a:r>
            <a:r>
              <a:rPr lang="fi-FI" sz="1800" dirty="0" smtClean="0"/>
              <a:t>. </a:t>
            </a:r>
          </a:p>
          <a:p>
            <a:pPr lvl="1"/>
            <a:r>
              <a:rPr lang="fi-FI" sz="1800" dirty="0" err="1" smtClean="0"/>
              <a:t>Traficoms</a:t>
            </a:r>
            <a:r>
              <a:rPr lang="fi-FI" sz="1800" dirty="0" smtClean="0"/>
              <a:t> </a:t>
            </a:r>
            <a:r>
              <a:rPr lang="fi-FI" sz="1800" dirty="0" err="1" smtClean="0"/>
              <a:t>anvisning</a:t>
            </a:r>
            <a:r>
              <a:rPr lang="fi-FI" sz="1800" i="1" dirty="0" smtClean="0"/>
              <a:t> </a:t>
            </a:r>
            <a:r>
              <a:rPr lang="fi-FI" sz="1800" i="1" dirty="0" err="1" smtClean="0"/>
              <a:t>Farleder</a:t>
            </a:r>
            <a:r>
              <a:rPr lang="fi-FI" sz="1800" i="1" dirty="0" smtClean="0"/>
              <a:t> och </a:t>
            </a:r>
            <a:r>
              <a:rPr lang="fi-FI" sz="1800" i="1" dirty="0" err="1" smtClean="0"/>
              <a:t>fiske</a:t>
            </a:r>
            <a:r>
              <a:rPr lang="fi-FI" sz="1800" i="1" dirty="0" smtClean="0"/>
              <a:t> </a:t>
            </a:r>
            <a:r>
              <a:rPr lang="fi-FI" sz="1800" dirty="0" err="1" smtClean="0"/>
              <a:t>innehåller</a:t>
            </a:r>
            <a:r>
              <a:rPr lang="fi-FI" sz="1800" dirty="0" smtClean="0"/>
              <a:t> </a:t>
            </a:r>
            <a:r>
              <a:rPr lang="fi-FI" sz="1800" dirty="0" err="1" smtClean="0"/>
              <a:t>detaljerade</a:t>
            </a:r>
            <a:r>
              <a:rPr lang="fi-FI" sz="1800" dirty="0" smtClean="0"/>
              <a:t> </a:t>
            </a:r>
            <a:r>
              <a:rPr lang="fi-FI" sz="1800" dirty="0" err="1" smtClean="0"/>
              <a:t>anvisningar</a:t>
            </a:r>
            <a:r>
              <a:rPr lang="fi-FI" sz="1800" dirty="0" smtClean="0"/>
              <a:t> om </a:t>
            </a:r>
            <a:r>
              <a:rPr lang="fi-FI" sz="1800" dirty="0" err="1" smtClean="0"/>
              <a:t>bl.a</a:t>
            </a:r>
            <a:r>
              <a:rPr lang="fi-FI" sz="1800" dirty="0" smtClean="0"/>
              <a:t>. </a:t>
            </a:r>
            <a:r>
              <a:rPr lang="fi-FI" sz="1800" dirty="0" err="1" smtClean="0"/>
              <a:t>utmärkningen</a:t>
            </a:r>
            <a:r>
              <a:rPr lang="fi-FI" sz="1800" dirty="0" smtClean="0"/>
              <a:t> av </a:t>
            </a:r>
            <a:r>
              <a:rPr lang="fi-FI" sz="1800" dirty="0" err="1" smtClean="0"/>
              <a:t>anläggningarna</a:t>
            </a:r>
            <a:r>
              <a:rPr lang="fi-FI" sz="1800" dirty="0" smtClean="0"/>
              <a:t>.</a:t>
            </a:r>
          </a:p>
          <a:p>
            <a:r>
              <a:rPr lang="fi-FI" sz="2000" dirty="0" err="1" smtClean="0"/>
              <a:t>Utfyllnad</a:t>
            </a:r>
            <a:r>
              <a:rPr lang="fi-FI" sz="2000" dirty="0" smtClean="0"/>
              <a:t> av </a:t>
            </a:r>
            <a:r>
              <a:rPr lang="fi-FI" sz="2000" dirty="0" err="1" smtClean="0"/>
              <a:t>vattenområden</a:t>
            </a:r>
            <a:r>
              <a:rPr lang="fi-FI" sz="2000" dirty="0" smtClean="0"/>
              <a:t> och </a:t>
            </a:r>
            <a:r>
              <a:rPr lang="fi-FI" sz="2000" dirty="0" err="1" smtClean="0"/>
              <a:t>byggande</a:t>
            </a:r>
            <a:r>
              <a:rPr lang="fi-FI" sz="2000" dirty="0" smtClean="0"/>
              <a:t> i </a:t>
            </a:r>
            <a:r>
              <a:rPr lang="fi-FI" sz="2000" dirty="0" err="1" smtClean="0"/>
              <a:t>vattendrag</a:t>
            </a:r>
            <a:endParaRPr lang="fi-FI" sz="2000" dirty="0" smtClean="0"/>
          </a:p>
          <a:p>
            <a:pPr lvl="1"/>
            <a:r>
              <a:rPr lang="fi-FI" sz="1800" dirty="0" smtClean="0"/>
              <a:t>I </a:t>
            </a:r>
            <a:r>
              <a:rPr lang="fi-FI" sz="1800" dirty="0" err="1" smtClean="0"/>
              <a:t>samband</a:t>
            </a:r>
            <a:r>
              <a:rPr lang="fi-FI" sz="1800" dirty="0" smtClean="0"/>
              <a:t> </a:t>
            </a:r>
            <a:r>
              <a:rPr lang="fi-FI" sz="1800" dirty="0" err="1" smtClean="0"/>
              <a:t>med</a:t>
            </a:r>
            <a:r>
              <a:rPr lang="fi-FI" sz="1800" dirty="0" smtClean="0"/>
              <a:t> </a:t>
            </a:r>
            <a:r>
              <a:rPr lang="fi-FI" sz="1800" dirty="0" err="1" smtClean="0"/>
              <a:t>tillståndsförfarandet</a:t>
            </a:r>
            <a:r>
              <a:rPr lang="fi-FI" sz="1800" dirty="0" smtClean="0"/>
              <a:t> </a:t>
            </a:r>
            <a:r>
              <a:rPr lang="fi-FI" sz="1800" dirty="0" err="1" smtClean="0"/>
              <a:t>tar</a:t>
            </a:r>
            <a:r>
              <a:rPr lang="fi-FI" sz="1800" dirty="0" smtClean="0"/>
              <a:t> Traficom vid behov </a:t>
            </a:r>
            <a:r>
              <a:rPr lang="fi-FI" sz="1800" dirty="0" err="1" smtClean="0"/>
              <a:t>ställning</a:t>
            </a:r>
            <a:r>
              <a:rPr lang="fi-FI" sz="1800" dirty="0" smtClean="0"/>
              <a:t> till </a:t>
            </a:r>
            <a:r>
              <a:rPr lang="fi-FI" sz="1800" dirty="0" err="1" smtClean="0"/>
              <a:t>projektets</a:t>
            </a:r>
            <a:r>
              <a:rPr lang="fi-FI" sz="1800" dirty="0" smtClean="0"/>
              <a:t> </a:t>
            </a:r>
            <a:r>
              <a:rPr lang="fi-FI" sz="1800" dirty="0" err="1" smtClean="0"/>
              <a:t>placering</a:t>
            </a:r>
            <a:r>
              <a:rPr lang="fi-FI" sz="1800" dirty="0" smtClean="0"/>
              <a:t> och </a:t>
            </a:r>
            <a:r>
              <a:rPr lang="fi-FI" sz="1800" dirty="0" err="1" smtClean="0"/>
              <a:t>sitt</a:t>
            </a:r>
            <a:r>
              <a:rPr lang="fi-FI" sz="1800" dirty="0" smtClean="0"/>
              <a:t> behov av </a:t>
            </a:r>
            <a:r>
              <a:rPr lang="fi-FI" sz="1800" dirty="0" err="1" smtClean="0"/>
              <a:t>att</a:t>
            </a:r>
            <a:r>
              <a:rPr lang="fi-FI" sz="1800" dirty="0" smtClean="0"/>
              <a:t> </a:t>
            </a:r>
            <a:r>
              <a:rPr lang="fi-FI" sz="1800" dirty="0" err="1" smtClean="0"/>
              <a:t>bli</a:t>
            </a:r>
            <a:r>
              <a:rPr lang="fi-FI" sz="1800" dirty="0" smtClean="0"/>
              <a:t> </a:t>
            </a:r>
            <a:r>
              <a:rPr lang="fi-FI" sz="1800" dirty="0" err="1" smtClean="0"/>
              <a:t>informerad</a:t>
            </a:r>
            <a:r>
              <a:rPr lang="fi-FI" sz="1800" dirty="0" smtClean="0"/>
              <a:t> för </a:t>
            </a:r>
            <a:r>
              <a:rPr lang="fi-FI" sz="1800" dirty="0" err="1" smtClean="0"/>
              <a:t>att</a:t>
            </a:r>
            <a:r>
              <a:rPr lang="fi-FI" sz="1800" dirty="0" smtClean="0"/>
              <a:t> </a:t>
            </a:r>
            <a:r>
              <a:rPr lang="fi-FI" sz="1800" dirty="0" err="1" smtClean="0"/>
              <a:t>sjökorten</a:t>
            </a:r>
            <a:r>
              <a:rPr lang="fi-FI" sz="1800" dirty="0" smtClean="0"/>
              <a:t> </a:t>
            </a:r>
            <a:r>
              <a:rPr lang="fi-FI" sz="1800" dirty="0" err="1" smtClean="0"/>
              <a:t>ska</a:t>
            </a:r>
            <a:r>
              <a:rPr lang="fi-FI" sz="1800" dirty="0" smtClean="0"/>
              <a:t> </a:t>
            </a:r>
            <a:r>
              <a:rPr lang="fi-FI" sz="1800" dirty="0" err="1" smtClean="0"/>
              <a:t>kunna</a:t>
            </a:r>
            <a:r>
              <a:rPr lang="fi-FI" sz="1800" dirty="0" smtClean="0"/>
              <a:t> </a:t>
            </a:r>
            <a:r>
              <a:rPr lang="fi-FI" sz="1800" dirty="0" err="1" smtClean="0"/>
              <a:t>uppdateras</a:t>
            </a:r>
            <a:r>
              <a:rPr lang="fi-FI" sz="1800" dirty="0" smtClean="0"/>
              <a:t>.</a:t>
            </a:r>
          </a:p>
          <a:p>
            <a:r>
              <a:rPr lang="fi-FI" sz="2000" dirty="0" err="1" smtClean="0"/>
              <a:t>Farledsarbeten</a:t>
            </a:r>
            <a:r>
              <a:rPr lang="fi-FI" sz="2000" dirty="0" smtClean="0"/>
              <a:t> och </a:t>
            </a:r>
            <a:r>
              <a:rPr lang="fi-FI" sz="2000" dirty="0" err="1" smtClean="0"/>
              <a:t>inrättande</a:t>
            </a:r>
            <a:r>
              <a:rPr lang="fi-FI" sz="2000" dirty="0" smtClean="0"/>
              <a:t> av </a:t>
            </a:r>
            <a:r>
              <a:rPr lang="fi-FI" sz="2000" dirty="0" err="1" smtClean="0"/>
              <a:t>farleder</a:t>
            </a:r>
            <a:endParaRPr lang="fi-FI" sz="2000" dirty="0" smtClean="0"/>
          </a:p>
          <a:p>
            <a:pPr lvl="1"/>
            <a:r>
              <a:rPr lang="fi-FI" sz="1800" dirty="0" smtClean="0"/>
              <a:t>I </a:t>
            </a:r>
            <a:r>
              <a:rPr lang="fi-FI" sz="1800" dirty="0" err="1" smtClean="0"/>
              <a:t>samband</a:t>
            </a:r>
            <a:r>
              <a:rPr lang="fi-FI" sz="1800" dirty="0" smtClean="0"/>
              <a:t> </a:t>
            </a:r>
            <a:r>
              <a:rPr lang="fi-FI" sz="1800" dirty="0" err="1" smtClean="0"/>
              <a:t>med</a:t>
            </a:r>
            <a:r>
              <a:rPr lang="fi-FI" sz="1800" dirty="0" smtClean="0"/>
              <a:t> </a:t>
            </a:r>
            <a:r>
              <a:rPr lang="fi-FI" sz="1800" dirty="0" err="1" smtClean="0"/>
              <a:t>tillståndsförfarandet</a:t>
            </a:r>
            <a:r>
              <a:rPr lang="fi-FI" sz="1800" dirty="0" smtClean="0"/>
              <a:t> </a:t>
            </a:r>
            <a:r>
              <a:rPr lang="fi-FI" sz="1800" dirty="0" err="1" smtClean="0"/>
              <a:t>tar</a:t>
            </a:r>
            <a:r>
              <a:rPr lang="fi-FI" sz="1800" dirty="0" smtClean="0"/>
              <a:t> Traficom vid behov </a:t>
            </a:r>
            <a:r>
              <a:rPr lang="fi-FI" sz="1800" dirty="0" err="1" smtClean="0"/>
              <a:t>ställning</a:t>
            </a:r>
            <a:r>
              <a:rPr lang="fi-FI" sz="1800" dirty="0" smtClean="0"/>
              <a:t> till </a:t>
            </a:r>
            <a:r>
              <a:rPr lang="fi-FI" sz="1800" dirty="0" err="1" smtClean="0"/>
              <a:t>eventuella</a:t>
            </a:r>
            <a:r>
              <a:rPr lang="fi-FI" sz="1800" dirty="0" smtClean="0"/>
              <a:t> </a:t>
            </a:r>
            <a:r>
              <a:rPr lang="fi-FI" sz="1800" dirty="0" err="1" smtClean="0"/>
              <a:t>tillfälliga</a:t>
            </a:r>
            <a:r>
              <a:rPr lang="fi-FI" sz="1800" dirty="0" smtClean="0"/>
              <a:t> </a:t>
            </a:r>
            <a:r>
              <a:rPr lang="fi-FI" sz="1800" dirty="0" err="1" smtClean="0"/>
              <a:t>arrangemang</a:t>
            </a:r>
            <a:r>
              <a:rPr lang="fi-FI" sz="1800" dirty="0" smtClean="0"/>
              <a:t> för </a:t>
            </a:r>
            <a:r>
              <a:rPr lang="fi-FI" sz="1800" dirty="0" err="1" smtClean="0"/>
              <a:t>sjötrafiken</a:t>
            </a:r>
            <a:r>
              <a:rPr lang="fi-FI" sz="1800" dirty="0" smtClean="0"/>
              <a:t> och de </a:t>
            </a:r>
            <a:r>
              <a:rPr lang="fi-FI" sz="1800" dirty="0" err="1" smtClean="0"/>
              <a:t>anmälningar</a:t>
            </a:r>
            <a:r>
              <a:rPr lang="fi-FI" sz="1800" dirty="0" smtClean="0"/>
              <a:t> </a:t>
            </a:r>
            <a:r>
              <a:rPr lang="fi-FI" sz="1800" dirty="0" err="1" smtClean="0"/>
              <a:t>som</a:t>
            </a:r>
            <a:r>
              <a:rPr lang="fi-FI" sz="1800" dirty="0" smtClean="0"/>
              <a:t> </a:t>
            </a:r>
            <a:r>
              <a:rPr lang="fi-FI" sz="1800" dirty="0" err="1" smtClean="0"/>
              <a:t>behövs</a:t>
            </a:r>
            <a:r>
              <a:rPr lang="fi-FI" sz="1800" dirty="0" smtClean="0"/>
              <a:t>.</a:t>
            </a:r>
          </a:p>
          <a:p>
            <a:pPr lvl="1"/>
            <a:r>
              <a:rPr lang="fi-FI" sz="1800" dirty="0" err="1" smtClean="0"/>
              <a:t>När</a:t>
            </a:r>
            <a:r>
              <a:rPr lang="fi-FI" sz="1800" dirty="0" smtClean="0"/>
              <a:t> en </a:t>
            </a:r>
            <a:r>
              <a:rPr lang="fi-FI" sz="1800" dirty="0" err="1" smtClean="0"/>
              <a:t>allmän</a:t>
            </a:r>
            <a:r>
              <a:rPr lang="fi-FI" sz="1800" dirty="0" smtClean="0"/>
              <a:t> </a:t>
            </a:r>
            <a:r>
              <a:rPr lang="fi-FI" sz="1800" dirty="0" err="1" smtClean="0"/>
              <a:t>farled</a:t>
            </a:r>
            <a:r>
              <a:rPr lang="fi-FI" sz="1800" dirty="0" smtClean="0"/>
              <a:t> </a:t>
            </a:r>
            <a:r>
              <a:rPr lang="fi-FI" sz="1800" dirty="0" err="1" smtClean="0"/>
              <a:t>ska</a:t>
            </a:r>
            <a:r>
              <a:rPr lang="fi-FI" sz="1800" dirty="0" smtClean="0"/>
              <a:t> </a:t>
            </a:r>
            <a:r>
              <a:rPr lang="fi-FI" sz="1800" dirty="0" err="1" smtClean="0"/>
              <a:t>fastställas</a:t>
            </a:r>
            <a:r>
              <a:rPr lang="fi-FI" sz="1800" dirty="0" smtClean="0"/>
              <a:t> </a:t>
            </a:r>
            <a:r>
              <a:rPr lang="fi-FI" sz="1800" dirty="0" err="1" smtClean="0"/>
              <a:t>tar</a:t>
            </a:r>
            <a:r>
              <a:rPr lang="fi-FI" sz="1800" dirty="0" smtClean="0"/>
              <a:t> Traficom </a:t>
            </a:r>
            <a:r>
              <a:rPr lang="fi-FI" sz="1800" dirty="0" err="1" smtClean="0"/>
              <a:t>ställning</a:t>
            </a:r>
            <a:r>
              <a:rPr lang="fi-FI" sz="1800" dirty="0" smtClean="0"/>
              <a:t> till </a:t>
            </a:r>
            <a:r>
              <a:rPr lang="fi-FI" sz="1800" dirty="0" err="1" smtClean="0"/>
              <a:t>farledens</a:t>
            </a:r>
            <a:r>
              <a:rPr lang="fi-FI" sz="1800" dirty="0" smtClean="0"/>
              <a:t> och </a:t>
            </a:r>
            <a:r>
              <a:rPr lang="fi-FI" sz="1800" dirty="0" err="1" smtClean="0"/>
              <a:t>farledsområdets</a:t>
            </a:r>
            <a:r>
              <a:rPr lang="fi-FI" sz="1800" dirty="0" smtClean="0"/>
              <a:t> </a:t>
            </a:r>
            <a:r>
              <a:rPr lang="fi-FI" sz="1800" dirty="0" err="1" smtClean="0"/>
              <a:t>ändamålsenlighet</a:t>
            </a:r>
            <a:r>
              <a:rPr lang="fi-FI" sz="1800" dirty="0" smtClean="0"/>
              <a:t>. </a:t>
            </a:r>
          </a:p>
          <a:p>
            <a:pPr lvl="2"/>
            <a:r>
              <a:rPr lang="fi-FI" sz="1600" dirty="0" err="1" smtClean="0"/>
              <a:t>Som</a:t>
            </a:r>
            <a:r>
              <a:rPr lang="fi-FI" sz="1600" dirty="0" smtClean="0"/>
              <a:t> </a:t>
            </a:r>
            <a:r>
              <a:rPr lang="fi-FI" sz="1600" dirty="0" err="1" smtClean="0"/>
              <a:t>tillsynsmyndighet</a:t>
            </a:r>
            <a:r>
              <a:rPr lang="fi-FI" sz="1600" dirty="0" smtClean="0"/>
              <a:t> </a:t>
            </a:r>
            <a:r>
              <a:rPr lang="fi-FI" sz="1600" dirty="0" err="1" smtClean="0"/>
              <a:t>behöver</a:t>
            </a:r>
            <a:r>
              <a:rPr lang="fi-FI" sz="1600" dirty="0" smtClean="0"/>
              <a:t> Traficom </a:t>
            </a:r>
            <a:r>
              <a:rPr lang="fi-FI" sz="1600" dirty="0" err="1" smtClean="0"/>
              <a:t>också</a:t>
            </a:r>
            <a:r>
              <a:rPr lang="fi-FI" sz="1600" dirty="0" smtClean="0"/>
              <a:t> </a:t>
            </a:r>
            <a:r>
              <a:rPr lang="fi-FI" sz="1600" dirty="0" err="1" smtClean="0"/>
              <a:t>uppgifter</a:t>
            </a:r>
            <a:r>
              <a:rPr lang="fi-FI" sz="1600" dirty="0" smtClean="0"/>
              <a:t> om </a:t>
            </a:r>
            <a:r>
              <a:rPr lang="fi-FI" sz="1600" dirty="0" err="1" smtClean="0"/>
              <a:t>huvudmannen</a:t>
            </a:r>
            <a:r>
              <a:rPr lang="fi-FI" sz="1600" dirty="0" smtClean="0"/>
              <a:t> för </a:t>
            </a:r>
            <a:r>
              <a:rPr lang="fi-FI" sz="1600" dirty="0" err="1" smtClean="0"/>
              <a:t>den</a:t>
            </a:r>
            <a:r>
              <a:rPr lang="fi-FI" sz="1600" dirty="0" smtClean="0"/>
              <a:t> </a:t>
            </a:r>
            <a:r>
              <a:rPr lang="fi-FI" sz="1600" dirty="0" err="1" smtClean="0"/>
              <a:t>allmänna</a:t>
            </a:r>
            <a:r>
              <a:rPr lang="fi-FI" sz="1600" dirty="0" smtClean="0"/>
              <a:t> </a:t>
            </a:r>
            <a:r>
              <a:rPr lang="fi-FI" sz="1600" dirty="0" err="1" smtClean="0"/>
              <a:t>farleden</a:t>
            </a:r>
            <a:r>
              <a:rPr lang="fi-FI" sz="1600" smtClean="0"/>
              <a:t>, farledens</a:t>
            </a:r>
            <a:r>
              <a:rPr lang="fi-FI" sz="1600" dirty="0" smtClean="0"/>
              <a:t> </a:t>
            </a:r>
            <a:r>
              <a:rPr lang="fi-FI" sz="1600" dirty="0" err="1" smtClean="0"/>
              <a:t>placering</a:t>
            </a:r>
            <a:r>
              <a:rPr lang="fi-FI" sz="1600" dirty="0" smtClean="0"/>
              <a:t> och </a:t>
            </a:r>
            <a:r>
              <a:rPr lang="fi-FI" sz="1600" dirty="0" err="1" smtClean="0"/>
              <a:t>dess</a:t>
            </a:r>
            <a:r>
              <a:rPr lang="fi-FI" sz="1600" dirty="0" smtClean="0"/>
              <a:t> </a:t>
            </a:r>
            <a:r>
              <a:rPr lang="fi-FI" sz="1600" dirty="0" err="1" smtClean="0"/>
              <a:t>säkerhetsanordningar</a:t>
            </a:r>
            <a:r>
              <a:rPr lang="fi-FI" sz="1600" dirty="0" smtClean="0"/>
              <a:t> </a:t>
            </a:r>
          </a:p>
          <a:p>
            <a:pPr lvl="2"/>
            <a:r>
              <a:rPr lang="fi-FI" sz="1600" dirty="0" err="1" smtClean="0"/>
              <a:t>Farledsbeslutsförfarandet</a:t>
            </a:r>
            <a:r>
              <a:rPr lang="fi-FI" sz="1600" dirty="0" smtClean="0"/>
              <a:t> </a:t>
            </a:r>
            <a:r>
              <a:rPr lang="fi-FI" sz="1600" dirty="0" err="1" smtClean="0"/>
              <a:t>presenteras</a:t>
            </a:r>
            <a:r>
              <a:rPr lang="fi-FI" sz="1600" dirty="0" smtClean="0"/>
              <a:t> </a:t>
            </a:r>
            <a:r>
              <a:rPr lang="fi-FI" sz="1600" dirty="0" err="1" smtClean="0"/>
              <a:t>separat</a:t>
            </a:r>
            <a:r>
              <a:rPr lang="fi-FI" sz="1600" dirty="0" smtClean="0"/>
              <a:t>.  </a:t>
            </a:r>
            <a:endParaRPr lang="fi-FI" sz="1600" dirty="0"/>
          </a:p>
          <a:p>
            <a:pPr lvl="1"/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0271-6094-4E3C-A42D-63A84EF7D2B9}" type="datetime1">
              <a:rPr lang="fi-FI" smtClean="0"/>
              <a:t>7.5.2020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586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FC2631-D676-4CDC-ADE7-1820D9476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Tack</a:t>
            </a:r>
            <a:r>
              <a:rPr lang="fi-FI" dirty="0" smtClean="0"/>
              <a:t>!</a:t>
            </a:r>
            <a:endParaRPr lang="fi-FI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C2BCC34-1B2A-424E-B201-12AD445DF9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mtClean="0"/>
              <a:t>Jani.koiranen@traficom.fi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879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) Traficom 1 su">
  <a:themeElements>
    <a:clrScheme name="Traficom">
      <a:dk1>
        <a:sysClr val="windowText" lastClr="000000"/>
      </a:dk1>
      <a:lt1>
        <a:sysClr val="window" lastClr="FFFFFF"/>
      </a:lt1>
      <a:dk2>
        <a:srgbClr val="018285"/>
      </a:dk2>
      <a:lt2>
        <a:srgbClr val="1C6BBA"/>
      </a:lt2>
      <a:accent1>
        <a:srgbClr val="00AEB2"/>
      </a:accent1>
      <a:accent2>
        <a:srgbClr val="018285"/>
      </a:accent2>
      <a:accent3>
        <a:srgbClr val="81D600"/>
      </a:accent3>
      <a:accent4>
        <a:srgbClr val="EC017F"/>
      </a:accent4>
      <a:accent5>
        <a:srgbClr val="0058B1"/>
      </a:accent5>
      <a:accent6>
        <a:srgbClr val="159637"/>
      </a:accent6>
      <a:hlink>
        <a:srgbClr val="0563C1"/>
      </a:hlink>
      <a:folHlink>
        <a:srgbClr val="954F72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AEB2"/>
        </a:solidFill>
        <a:ln>
          <a:solidFill>
            <a:srgbClr val="00AEB2"/>
          </a:solidFill>
        </a:ln>
      </a:spPr>
      <a:bodyPr rtlCol="0" anchor="t"/>
      <a:lstStyle>
        <a:defPPr algn="ctr">
          <a:defRPr dirty="0" err="1" smtClean="0">
            <a:solidFill>
              <a:schemeClr val="bg1"/>
            </a:solidFill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0">
          <a:solidFill>
            <a:srgbClr val="00AEB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rgbClr val="00AEB2"/>
        </a:solidFill>
      </a:spPr>
      <a:bodyPr wrap="none" rtlCol="0">
        <a:spAutoFit/>
      </a:bodyPr>
      <a:lstStyle>
        <a:defPPr algn="l">
          <a:defRPr dirty="0" err="1" smtClean="0">
            <a:solidFill>
              <a:schemeClr val="bg1"/>
            </a:solidFill>
          </a:defRPr>
        </a:defPPr>
      </a:lstStyle>
    </a:txDef>
  </a:objectDefaults>
  <a:extraClrSchemeLst/>
  <a:custClrLst>
    <a:custClr name="Traficom 1">
      <a:srgbClr val="00AEB2"/>
    </a:custClr>
    <a:custClr name="Traficom 2">
      <a:srgbClr val="018285"/>
    </a:custClr>
    <a:custClr name="Traficom 3">
      <a:srgbClr val="0058B1"/>
    </a:custClr>
    <a:custClr name="Traficom 4">
      <a:srgbClr val="159637"/>
    </a:custClr>
    <a:custClr name="Traficom 5">
      <a:srgbClr val="81D600"/>
    </a:custClr>
    <a:custClr name="Traficom 6">
      <a:srgbClr val="009EFF"/>
    </a:custClr>
    <a:custClr name="Traficom 7">
      <a:srgbClr val="0066CC"/>
    </a:custClr>
    <a:custClr name="Traficom 8">
      <a:srgbClr val="EC017F"/>
    </a:custClr>
    <a:custClr name="Traficom 9">
      <a:srgbClr val="E90008"/>
    </a:custClr>
    <a:custClr name="Traficom 10">
      <a:srgbClr val="FF7D00"/>
    </a:custClr>
    <a:custClr name="Traficom 11">
      <a:srgbClr val="FFD400"/>
    </a:custClr>
    <a:custClr name="Traficom 12">
      <a:srgbClr val="056805"/>
    </a:custClr>
    <a:custClr name="Traficom 13">
      <a:srgbClr val="026273"/>
    </a:custClr>
    <a:custClr name="Traficom 14">
      <a:srgbClr val="002C74"/>
    </a:custClr>
    <a:custClr name="Traficom 15">
      <a:srgbClr val="820084"/>
    </a:custClr>
    <a:custClr name="Traficom 16">
      <a:srgbClr val="9E003B"/>
    </a:custClr>
  </a:custClrLst>
  <a:extLst>
    <a:ext uri="{05A4C25C-085E-4340-85A3-A5531E510DB2}">
      <thm15:themeFamily xmlns:thm15="http://schemas.microsoft.com/office/thememl/2012/main" name="Traficom 1 su.potx" id="{966C1824-3450-4026-B9D0-F4EF297BF105}" vid="{14F4D327-B8E6-4336-9F8C-CEADCFC58BC4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Traficom 1 su</Template>
  <TotalTime>2060</TotalTime>
  <Words>1056</Words>
  <Application>Microsoft Office PowerPoint</Application>
  <PresentationFormat>Laajakuva</PresentationFormat>
  <Paragraphs>81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Calibri</vt:lpstr>
      <vt:lpstr>Verdana</vt:lpstr>
      <vt:lpstr>Wingdings 3</vt:lpstr>
      <vt:lpstr>A) Traficom 1 su</vt:lpstr>
      <vt:lpstr>Farledshållning och vattenhushållnings-projekt  </vt:lpstr>
      <vt:lpstr>Utlåtanden om tillståndspliktiga vatten-hushållningsprojekt   </vt:lpstr>
      <vt:lpstr>Anmälningar om tillstånd till genomförande och färdigställande av projekt samt förhandsutlåtanden</vt:lpstr>
      <vt:lpstr>Undervattenskablar och rörledningar </vt:lpstr>
      <vt:lpstr>Luftledningar över vattendrag </vt:lpstr>
      <vt:lpstr>Broar över vattendrag</vt:lpstr>
      <vt:lpstr>Vindkraftsprojekt i vattenområden</vt:lpstr>
      <vt:lpstr>Övriga projekt som kräver tillstånd</vt:lpstr>
      <vt:lpstr>Tack!</vt:lpstr>
    </vt:vector>
  </TitlesOfParts>
  <Company>Trafi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Vesiväylänpito ja vesilain mukaiset vesitaloushankkeet</dc:title>
  <dc:creator>Koiranen Jani</dc:creator>
  <cp:lastModifiedBy>Lång Risto</cp:lastModifiedBy>
  <cp:revision>168</cp:revision>
  <dcterms:created xsi:type="dcterms:W3CDTF">2020-01-22T08:05:05Z</dcterms:created>
  <dcterms:modified xsi:type="dcterms:W3CDTF">2020-05-07T11:59:41Z</dcterms:modified>
</cp:coreProperties>
</file>