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11648687-F3D1-B242-93F7-A3F7AFF8400E}" type="datetime1">
              <a:rPr lang="fi-FI"/>
              <a:pPr>
                <a:defRPr/>
              </a:pPr>
              <a:t>20.11.2017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818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4F52795-5AEB-5C46-8ABF-2C235A7DBF4D}" type="datetime1">
              <a:rPr lang="fi-FI"/>
              <a:pPr>
                <a:defRPr/>
              </a:pPr>
              <a:t>20.11.2017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8AC36C8-14ED-174F-91BC-FEED42DCED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19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vapohja_Jkl_vär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14941"/>
            <a:ext cx="9144000" cy="6858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EF1A-E17E-2749-A1CE-3B9E71C6E916}" type="datetime1">
              <a:rPr lang="fi-FI"/>
              <a:pPr>
                <a:defRPr/>
              </a:pPr>
              <a:t>20.11.2017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2C02-4A24-1740-A230-CAEB880997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076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9475-F905-C342-A965-847EBFBB2B94}" type="datetime1">
              <a:rPr lang="fi-FI"/>
              <a:pPr>
                <a:defRPr/>
              </a:pPr>
              <a:t>20.11.2017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EA20-206D-5949-B68A-BCD5DB0E4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16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FF5C-FF96-C34D-A7AC-424BC39D7FD4}" type="datetime1">
              <a:rPr lang="fi-FI"/>
              <a:pPr>
                <a:defRPr/>
              </a:pPr>
              <a:t>20.11.2017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F622-D64C-EE44-83D3-3BEC786FB1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2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F62107-F71D-EA43-85FE-A5714D561E5A}" type="datetime1">
              <a:rPr lang="fi-FI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20.11.2017</a:t>
            </a:fld>
            <a:endParaRPr lang="fi-FI">
              <a:ea typeface="ＭＳ Ｐゴシック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F4F339-D9FA-D742-B92F-C65D83296993}" type="slidenum">
              <a:rPr lang="fi-FI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oora.salonen@sito.fi" TargetMode="External"/><Relationship Id="rId2" Type="http://schemas.openxmlformats.org/officeDocument/2006/relationships/hyperlink" Target="mailto:Timo.vuoriainen@jkl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4B68058-969F-4CC4-915C-D2770F675D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Turvallisempi koulutie Jyväskylässä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F41FA986-B588-4121-AD07-2EAFF72C7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780927"/>
            <a:ext cx="7776864" cy="1490877"/>
          </a:xfrm>
        </p:spPr>
        <p:txBody>
          <a:bodyPr/>
          <a:lstStyle/>
          <a:p>
            <a:r>
              <a:rPr lang="fi-FI" dirty="0"/>
              <a:t>Tutkimus vaihtuvien varoitus- ja nopeusrajoitusyhdistelmämerkkien vaikutuksesta ajonopeuksiin koulujen välittömässä läheisyydessä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Timo </a:t>
            </a:r>
            <a:r>
              <a:rPr lang="fi-FI" dirty="0" err="1"/>
              <a:t>Vuoriainen</a:t>
            </a:r>
            <a:r>
              <a:rPr lang="fi-FI" dirty="0"/>
              <a:t> 19.11.2017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B75C1C10-74A1-4BC3-BD87-9E4A54FE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48687-F3D1-B242-93F7-A3F7AFF8400E}" type="datetime1">
              <a:rPr lang="fi-FI" smtClean="0"/>
              <a:pPr>
                <a:defRPr/>
              </a:pPr>
              <a:t>20.11.2017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73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1205BDE-FF4E-4292-BE66-B88A7C96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tausta ja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66BDFF6-C0DF-4F7A-A9D2-ECC97153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6223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dirty="0"/>
              <a:t>Suomessa vaihtuvaa tienvarsiteknologiaa käytetään pääasiassa liikenteen turvallisuuden parantamiseksi valtateillä.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dirty="0"/>
              <a:t>Tienvarsiteknologian hyödyntämisestä katuverkolla ei ole paljoa kokemusta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dirty="0"/>
              <a:t>Hankkeen tavoitteena 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Parantaa lasten koulutietä pysyvästi ja tehokkaasti Jyväskylässä.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Löytää kustannustehokas ja pitkävaikutteinen keino laskea ajonopeuksia koulujen läheisyydessä.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9ABA75A-AC49-4CFB-BCFC-DC383505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20.11.2017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F421C4AB-2577-41DF-9D68-9E7F42A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C6645DC-8A4A-4291-AF17-B589A775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4699E5F7-F82D-45AC-8755-2DBF010E5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21758"/>
          <a:stretch/>
        </p:blipFill>
        <p:spPr>
          <a:xfrm>
            <a:off x="5433423" y="1296988"/>
            <a:ext cx="3710577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7D9FCBE-A2A5-4E76-8CA2-DF7FF62A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sisältö (1/2)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C5484DC-BE4F-4C41-890E-AE22B2EB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Hankkeessa </a:t>
            </a:r>
            <a:r>
              <a:rPr lang="fi-FI" dirty="0" err="1"/>
              <a:t>pilotoidaan</a:t>
            </a:r>
            <a:r>
              <a:rPr lang="fi-FI" dirty="0"/>
              <a:t> vaihtuvien varoitus- ja nopeusrajoitusyhdistelmämerkkien vaikutusta ajoneuvojen nopeuksiin koulun välittömässä läheisyydessä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Pilottikohteeksi valikoidaan yksi Jyväskylän kouluista. Kohteeseen asennetaan 2 LED-valaistua vaihtuvaa varoitus- ja nopeusrajoitusmerkkiä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1114A38-85C0-45BC-B0EA-5EF43A5C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20.11.2017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C792CCAA-C23B-4949-B904-19A603A7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D891EF0-6000-4A7F-AE80-23187C92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376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A65B1C9-3B87-46B8-A990-C29F2A2E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sisältö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DBA6F910-1418-4B79-87DC-E93C0C956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fi-FI" dirty="0"/>
              <a:t>Hanke jakautuu neljään osakokonaisuuteen:</a:t>
            </a:r>
          </a:p>
          <a:p>
            <a:pPr lvl="1"/>
            <a:r>
              <a:rPr lang="fi-FI" dirty="0"/>
              <a:t>Tutkimuksen suunnittelu</a:t>
            </a:r>
          </a:p>
          <a:p>
            <a:pPr lvl="1"/>
            <a:r>
              <a:rPr lang="fi-FI" dirty="0"/>
              <a:t>Laiteasennukset</a:t>
            </a:r>
          </a:p>
          <a:p>
            <a:pPr lvl="1"/>
            <a:r>
              <a:rPr lang="fi-FI" dirty="0"/>
              <a:t>Ennen-jälkeen tutkimus</a:t>
            </a:r>
          </a:p>
          <a:p>
            <a:pPr lvl="1"/>
            <a:r>
              <a:rPr lang="fi-FI" dirty="0"/>
              <a:t>Vaikutusten arviointi</a:t>
            </a:r>
          </a:p>
          <a:p>
            <a:pPr lvl="1"/>
            <a:endParaRPr lang="fi-FI" dirty="0"/>
          </a:p>
          <a:p>
            <a:r>
              <a:rPr lang="fi-FI" dirty="0"/>
              <a:t>Aikataulu:</a:t>
            </a:r>
          </a:p>
          <a:p>
            <a:pPr lvl="1"/>
            <a:r>
              <a:rPr lang="fi-FI" dirty="0"/>
              <a:t>Tutkimuksen suunnittelu ja laiteasennukset talvi 2017-2018</a:t>
            </a:r>
          </a:p>
          <a:p>
            <a:pPr lvl="1"/>
            <a:r>
              <a:rPr lang="fi-FI" dirty="0"/>
              <a:t>Ennen-jälkeen tutkimus kevät 2018</a:t>
            </a:r>
          </a:p>
          <a:p>
            <a:pPr lvl="1"/>
            <a:r>
              <a:rPr lang="fi-FI" dirty="0"/>
              <a:t>Hanke valmistuu syksyllä 2018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6A3DF16-F9B0-4091-9F2F-38937EA0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20.11.2017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FE7794D0-9B36-438A-AEEA-FEAC4965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C70E8C6-C50F-4385-90F8-0F6FB0B8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D1493E0E-D561-474D-BA3D-EB4C0B5F8E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6" t="15626" r="33853" b="19846"/>
          <a:stretch/>
        </p:blipFill>
        <p:spPr>
          <a:xfrm>
            <a:off x="6613974" y="1600200"/>
            <a:ext cx="2520280" cy="44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5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ED87E56-8FA5-4BE1-960D-E9C41DE2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osallistujat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3861FE3-C87B-44F6-B409-2F4B789A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Vastuuorganisaationa on Jyväskylän kaupunki</a:t>
            </a:r>
          </a:p>
          <a:p>
            <a:r>
              <a:rPr lang="fi-FI" dirty="0"/>
              <a:t>Hankkeeseen osallistuu:</a:t>
            </a:r>
          </a:p>
          <a:p>
            <a:pPr lvl="1"/>
            <a:r>
              <a:rPr lang="fi-FI" dirty="0" err="1"/>
              <a:t>Sitowise</a:t>
            </a:r>
            <a:r>
              <a:rPr lang="fi-FI" dirty="0"/>
              <a:t> (koordinointi, vaikutusten arviointi)</a:t>
            </a:r>
          </a:p>
          <a:p>
            <a:pPr lvl="1"/>
            <a:r>
              <a:rPr lang="fi-FI" dirty="0" err="1"/>
              <a:t>Nodeon</a:t>
            </a:r>
            <a:r>
              <a:rPr lang="fi-FI" dirty="0"/>
              <a:t> (vaihtuvat nopeusrajoitusmerkit, asennukset)</a:t>
            </a:r>
          </a:p>
          <a:p>
            <a:pPr lvl="1"/>
            <a:r>
              <a:rPr lang="fi-FI" dirty="0"/>
              <a:t>Hämeen ammattikorkeakoulu (ennen-jälkeen tutkimus, vaikutusten arviointi)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B4A6CC4-A59F-4EA5-AF82-9FB49C38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20.11.2017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D9C5101B-278E-4403-9034-C6AF1B56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3D8B422F-17F7-40C3-8809-FCE56F77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28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55DDC21-8BD8-46CF-9C4A-E6999331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F430F36-315F-44F7-9617-8A9674A6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u="sng" dirty="0"/>
              <a:t>Jyväskylän kaupunki  (hankevastuu)</a:t>
            </a:r>
          </a:p>
          <a:p>
            <a:pPr marL="0" indent="0">
              <a:buNone/>
            </a:pPr>
            <a:r>
              <a:rPr lang="fi-FI" sz="2000" dirty="0"/>
              <a:t>Timo </a:t>
            </a:r>
            <a:r>
              <a:rPr lang="fi-FI" sz="2000" dirty="0" err="1"/>
              <a:t>Vuoriainen</a:t>
            </a:r>
            <a:endParaRPr lang="fi-FI" sz="2000" dirty="0"/>
          </a:p>
          <a:p>
            <a:pPr marL="0" indent="0">
              <a:buNone/>
            </a:pPr>
            <a:r>
              <a:rPr lang="fi-FI" sz="2000" dirty="0">
                <a:hlinkClick r:id="rId2"/>
              </a:rPr>
              <a:t>Timo.vuoriainen@jkl.fi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014 266 5144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u="sng" dirty="0" err="1"/>
              <a:t>Sitowise</a:t>
            </a:r>
            <a:r>
              <a:rPr lang="fi-FI" u="sng" dirty="0"/>
              <a:t> (hankkeen konsultti)</a:t>
            </a:r>
          </a:p>
          <a:p>
            <a:pPr marL="0" indent="0">
              <a:buNone/>
            </a:pPr>
            <a:r>
              <a:rPr lang="fi-FI" sz="2000" dirty="0"/>
              <a:t>Noora Salonen</a:t>
            </a:r>
          </a:p>
          <a:p>
            <a:pPr marL="0" indent="0">
              <a:buNone/>
            </a:pPr>
            <a:r>
              <a:rPr lang="fi-FI" sz="2000" dirty="0">
                <a:hlinkClick r:id="rId3"/>
              </a:rPr>
              <a:t>Noora.salonen@sito.fi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0407758740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EB90B5CA-1C1D-4386-A840-F225D3C3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20.11.2017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DCF95B52-7375-470F-B121-194182C1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3DB68C8B-DD4D-4AF8-987F-9EAD92B4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5355522"/>
      </p:ext>
    </p:extLst>
  </p:cSld>
  <p:clrMapOvr>
    <a:masterClrMapping/>
  </p:clrMapOvr>
</p:sld>
</file>

<file path=ppt/theme/theme1.xml><?xml version="1.0" encoding="utf-8"?>
<a:theme xmlns:a="http://schemas.openxmlformats.org/drawingml/2006/main" name="Jkl_powerpoin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TyDocumentArchive xmlns="bf3f5c5e-af03-45f2-ad4d-25e99f738005">false</SaTyDocumentArchive>
    <SaTyTosIssueGroupId xmlns="bf3f5c5e-af03-45f2-ad4d-25e99f738005" xsi:nil="true"/>
    <p39f2945831442ffb2b72677709d8610 xmlns="986746b9-21ea-4a10-94d5-c7e2d54bbe5a">
      <Terms xmlns="http://schemas.microsoft.com/office/infopath/2007/PartnerControls"/>
    </p39f2945831442ffb2b72677709d8610>
    <SaTyTosTaskGroup xmlns="bf3f5c5e-af03-45f2-ad4d-25e99f738005" xsi:nil="true"/>
    <SaTyTosIssueGroup xmlns="bf3f5c5e-af03-45f2-ad4d-25e99f738005" xsi:nil="true"/>
    <SaTyDocumentStatus xmlns="bf3f5c5e-af03-45f2-ad4d-25e99f738005">Luonnos</SaTyDocumentStatus>
    <SaTyTosPreservation xmlns="bf3f5c5e-af03-45f2-ad4d-25e99f738005">3 v</SaTyTosPreservation>
    <SaTyTosDocumentType xmlns="bf3f5c5e-af03-45f2-ad4d-25e99f738005" xsi:nil="true"/>
    <SaTyDocumentUserData xmlns="bf3f5c5e-af03-45f2-ad4d-25e99f738005">false</SaTyDocumentUserData>
    <TaxCatchAll xmlns="986746b9-21ea-4a10-94d5-c7e2d54bbe5a">
      <Value>1</Value>
    </TaxCatchAll>
    <f4b386671deb464d8bb6062959db37ce xmlns="986746b9-21ea-4a10-94d5-c7e2d54bbe5a">
      <Terms xmlns="http://schemas.microsoft.com/office/infopath/2007/PartnerControls"/>
    </f4b386671deb464d8bb6062959db37ce>
    <SaTyTosPublicity xmlns="bf3f5c5e-af03-45f2-ad4d-25e99f738005">Julkinen</SaTyTosPublicity>
    <SaTyTosTaskGroupId xmlns="bf3f5c5e-af03-45f2-ad4d-25e99f738005" xsi:nil="true"/>
    <g947cab29b3b46f18713a0acc4648f6c xmlns="986746b9-21ea-4a10-94d5-c7e2d54bbe5a">
      <Terms xmlns="http://schemas.microsoft.com/office/infopath/2007/PartnerControls"/>
    </g947cab29b3b46f18713a0acc4648f6c>
    <SaTyTosDocumentTypeId xmlns="bf3f5c5e-af03-45f2-ad4d-25e99f738005" xsi:nil="true"/>
    <SaTyDocumentYear xmlns="bf3f5c5e-af03-45f2-ad4d-25e99f738005">2017</SaTyDocumentYear>
    <a9215f07bdd34c12927c30fd8ee294e2 xmlns="986746b9-21ea-4a10-94d5-c7e2d54bbe5a">
      <Terms xmlns="http://schemas.microsoft.com/office/infopath/2007/PartnerControls"/>
    </a9215f07bdd34c12927c30fd8ee294e2>
  </documentManagement>
</p:properties>
</file>

<file path=customXml/item2.xml><?xml version="1.0" encoding="utf-8"?>
<?mso-contentType ?>
<SharedContentType xmlns="Microsoft.SharePoint.Taxonomy.ContentTypeSync" SourceId="40397ff5-035d-43a5-8834-729ee8c332fa" ContentTypeId="0x0101000EC482A17D284AEE8290D09FC0D2D6D200C589622A2BFC49F09A63EB8A04006250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fi esitys kuvaton (fi)" ma:contentTypeID="0x0101000EC482A17D284AEE8290D09FC0D2D6D200C589622A2BFC49F09A63EB8A0400625000A61671468641A24F9903C856E9C96988" ma:contentTypeVersion="60" ma:contentTypeDescription="" ma:contentTypeScope="" ma:versionID="74d29ac651b89a33619812ca53e5c1de">
  <xsd:schema xmlns:xsd="http://www.w3.org/2001/XMLSchema" xmlns:xs="http://www.w3.org/2001/XMLSchema" xmlns:p="http://schemas.microsoft.com/office/2006/metadata/properties" xmlns:ns2="bf3f5c5e-af03-45f2-ad4d-25e99f738005" xmlns:ns3="986746b9-21ea-4a10-94d5-c7e2d54bbe5a" targetNamespace="http://schemas.microsoft.com/office/2006/metadata/properties" ma:root="true" ma:fieldsID="3e74b64e811e4ee2915b402f386f6269" ns2:_="" ns3:_="">
    <xsd:import namespace="bf3f5c5e-af03-45f2-ad4d-25e99f738005"/>
    <xsd:import namespace="986746b9-21ea-4a10-94d5-c7e2d54bbe5a"/>
    <xsd:element name="properties">
      <xsd:complexType>
        <xsd:sequence>
          <xsd:element name="documentManagement">
            <xsd:complexType>
              <xsd:all>
                <xsd:element ref="ns2:SaTyDocumentArchive" minOccurs="0"/>
                <xsd:element ref="ns2:SaTyTosTaskGroup" minOccurs="0"/>
                <xsd:element ref="ns2:SaTyTosTaskGroupId" minOccurs="0"/>
                <xsd:element ref="ns2:SaTyTosIssueGroup" minOccurs="0"/>
                <xsd:element ref="ns2:SaTyTosIssueGroupId" minOccurs="0"/>
                <xsd:element ref="ns2:SaTyTosDocumentType" minOccurs="0"/>
                <xsd:element ref="ns2:SaTyTosDocumentTypeId" minOccurs="0"/>
                <xsd:element ref="ns2:SaTyTosPreservation" minOccurs="0"/>
                <xsd:element ref="ns2:SaTyDocumentYear" minOccurs="0"/>
                <xsd:element ref="ns2:SaTyDocumentStatus" minOccurs="0"/>
                <xsd:element ref="ns2:SaTyTosPublicity" minOccurs="0"/>
                <xsd:element ref="ns3:a9215f07bdd34c12927c30fd8ee294e2" minOccurs="0"/>
                <xsd:element ref="ns3:TaxCatchAll" minOccurs="0"/>
                <xsd:element ref="ns3:TaxCatchAllLabel" minOccurs="0"/>
                <xsd:element ref="ns3:f4b386671deb464d8bb6062959db37ce" minOccurs="0"/>
                <xsd:element ref="ns3:p39f2945831442ffb2b72677709d8610" minOccurs="0"/>
                <xsd:element ref="ns3:g947cab29b3b46f18713a0acc4648f6c" minOccurs="0"/>
                <xsd:element ref="ns2:SaTyDocumentUser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f5c5e-af03-45f2-ad4d-25e99f738005" elementFormDefault="qualified">
    <xsd:import namespace="http://schemas.microsoft.com/office/2006/documentManagement/types"/>
    <xsd:import namespace="http://schemas.microsoft.com/office/infopath/2007/PartnerControls"/>
    <xsd:element name="SaTyDocumentArchive" ma:index="8" nillable="true" ma:displayName="Arkistoitava" ma:default="0" ma:description="" ma:internalName="SaTyDocumentArchive">
      <xsd:simpleType>
        <xsd:restriction base="dms:Boolean"/>
      </xsd:simpleType>
    </xsd:element>
    <xsd:element name="SaTyTosTaskGroup" ma:index="9" nillable="true" ma:displayName="Tehtävä" ma:hidden="true" ma:indexed="true" ma:internalName="SaTyTosTaskGroup" ma:readOnly="false">
      <xsd:simpleType>
        <xsd:restriction base="dms:Text">
          <xsd:maxLength value="255"/>
        </xsd:restriction>
      </xsd:simpleType>
    </xsd:element>
    <xsd:element name="SaTyTosTaskGroupId" ma:index="10" nillable="true" ma:displayName="Tehtävän tunnus" ma:hidden="true" ma:indexed="true" ma:internalName="SaTyTosTaskGroupId">
      <xsd:simpleType>
        <xsd:restriction base="dms:Text"/>
      </xsd:simpleType>
    </xsd:element>
    <xsd:element name="SaTyTosIssueGroup" ma:index="11" nillable="true" ma:displayName="Tehtävän tarkenne" ma:hidden="true" ma:indexed="true" ma:internalName="SaTyTosIssueGroup" ma:readOnly="false">
      <xsd:simpleType>
        <xsd:restriction base="dms:Text">
          <xsd:maxLength value="255"/>
        </xsd:restriction>
      </xsd:simpleType>
    </xsd:element>
    <xsd:element name="SaTyTosIssueGroupId" ma:index="12" nillable="true" ma:displayName="Tehtävän tarkenteen tunnus" ma:hidden="true" ma:indexed="true" ma:internalName="SaTyTosIssueGroupId">
      <xsd:simpleType>
        <xsd:restriction base="dms:Text"/>
      </xsd:simpleType>
    </xsd:element>
    <xsd:element name="SaTyTosDocumentType" ma:index="13" nillable="true" ma:displayName="Dokumenttityyppi" ma:indexed="true" ma:internalName="SaTyTosDocumentType">
      <xsd:simpleType>
        <xsd:restriction base="dms:Text"/>
      </xsd:simpleType>
    </xsd:element>
    <xsd:element name="SaTyTosDocumentTypeId" ma:index="14" nillable="true" ma:displayName="Dokumenttityypin tunnus" ma:hidden="true" ma:indexed="true" ma:internalName="SaTyTosDocumentTypeId">
      <xsd:simpleType>
        <xsd:restriction base="dms:Text"/>
      </xsd:simpleType>
    </xsd:element>
    <xsd:element name="SaTyTosPreservation" ma:index="15" nillable="true" ma:displayName="Säilytysaika" ma:hidden="true" ma:indexed="true" ma:internalName="SaTyTosPreservation">
      <xsd:simpleType>
        <xsd:restriction base="dms:Text"/>
      </xsd:simpleType>
    </xsd:element>
    <xsd:element name="SaTyDocumentYear" ma:index="16" nillable="true" ma:displayName="Vuosi" ma:decimals="0" ma:hidden="true" ma:internalName="SaTyDocumentYear" ma:percentage="FALSE">
      <xsd:simpleType>
        <xsd:restriction base="dms:Number">
          <xsd:maxInclusive value="2050"/>
          <xsd:minInclusive value="2010"/>
        </xsd:restriction>
      </xsd:simpleType>
    </xsd:element>
    <xsd:element name="SaTyDocumentStatus" ma:index="17" nillable="true" ma:displayName="Tila" ma:default="Luonnos" ma:internalName="SaTyDocumentStatus">
      <xsd:simpleType>
        <xsd:restriction base="dms:Choice">
          <xsd:enumeration value="Luonnos"/>
          <xsd:enumeration value="Valmis"/>
          <xsd:enumeration value="Arkistoitu"/>
        </xsd:restriction>
      </xsd:simpleType>
    </xsd:element>
    <xsd:element name="SaTyTosPublicity" ma:index="20" nillable="true" ma:displayName="Julkisuus" ma:hidden="true" ma:internalName="SaTyTosPublicity">
      <xsd:simpleType>
        <xsd:restriction base="dms:Text"/>
      </xsd:simpleType>
    </xsd:element>
    <xsd:element name="SaTyDocumentUserData" ma:index="31" nillable="true" ma:displayName="Henkilötietoja" ma:default="0" ma:hidden="true" ma:internalName="SaTyDocumentUserDat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746b9-21ea-4a10-94d5-c7e2d54bbe5a" elementFormDefault="qualified">
    <xsd:import namespace="http://schemas.microsoft.com/office/2006/documentManagement/types"/>
    <xsd:import namespace="http://schemas.microsoft.com/office/infopath/2007/PartnerControls"/>
    <xsd:element name="a9215f07bdd34c12927c30fd8ee294e2" ma:index="21" nillable="true" ma:taxonomy="true" ma:internalName="a9215f07bdd34c12927c30fd8ee294e2" ma:taxonomyFieldName="SaTyDocumentOrganisation" ma:displayName="Organisaatiorakenne" ma:readOnly="false" ma:default="" ma:fieldId="{a9215f07-bdd3-4c12-927c-30fd8ee294e2}" ma:sspId="40397ff5-035d-43a5-8834-729ee8c332fa" ma:termSetId="4e8fc55d-bf43-4adc-9421-b3b49beece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99153f8a-3e66-41d3-9803-f1f159d75eab}" ma:internalName="TaxCatchAll" ma:showField="CatchAllData" ma:web="bf3f5c5e-af03-45f2-ad4d-25e99f738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description="" ma:hidden="true" ma:list="{99153f8a-3e66-41d3-9803-f1f159d75eab}" ma:internalName="TaxCatchAllLabel" ma:readOnly="true" ma:showField="CatchAllDataLabel" ma:web="bf3f5c5e-af03-45f2-ad4d-25e99f738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b386671deb464d8bb6062959db37ce" ma:index="25" nillable="true" ma:taxonomy="true" ma:internalName="f4b386671deb464d8bb6062959db37ce" ma:taxonomyFieldName="SaTyDocumentQuartal" ma:displayName="Osavuosi" ma:readOnly="false" ma:default="" ma:fieldId="{f4b38667-1deb-464d-8bb6-062959db37ce}" ma:sspId="40397ff5-035d-43a5-8834-729ee8c332fa" ma:termSetId="895a9155-bcdc-4b0f-80ed-bd9ee6ec1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9f2945831442ffb2b72677709d8610" ma:index="27" nillable="true" ma:taxonomy="true" ma:internalName="p39f2945831442ffb2b72677709d8610" ma:taxonomyFieldName="SaTyDocumentMonth" ma:displayName="Kuukausi" ma:readOnly="false" ma:default="" ma:fieldId="{939f2945-8314-42ff-b2b7-2677709d8610}" ma:sspId="40397ff5-035d-43a5-8834-729ee8c332fa" ma:termSetId="9349d5b0-8d30-4cc9-9bbe-b194ef7e7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7cab29b3b46f18713a0acc4648f6c" ma:index="29" nillable="true" ma:taxonomy="true" ma:internalName="g947cab29b3b46f18713a0acc4648f6c" ma:taxonomyFieldName="SaTyDocumentOtherTag" ma:displayName="Muu yksilöivä tieto" ma:readOnly="false" ma:default="" ma:fieldId="{0947cab2-9b3b-46f1-8713-a0acc4648f6c}" ma:sspId="40397ff5-035d-43a5-8834-729ee8c332fa" ma:termSetId="fd54c402-2e62-4cf2-a566-0b7c3971290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6167AE-8052-4A0E-9884-92009A4A4362}"/>
</file>

<file path=customXml/itemProps2.xml><?xml version="1.0" encoding="utf-8"?>
<ds:datastoreItem xmlns:ds="http://schemas.openxmlformats.org/officeDocument/2006/customXml" ds:itemID="{56B20C3C-4234-4A68-84AF-49177A181D44}"/>
</file>

<file path=customXml/itemProps3.xml><?xml version="1.0" encoding="utf-8"?>
<ds:datastoreItem xmlns:ds="http://schemas.openxmlformats.org/officeDocument/2006/customXml" ds:itemID="{B16545F7-F126-4FEE-ADE8-526FD4CD89A2}"/>
</file>

<file path=customXml/itemProps4.xml><?xml version="1.0" encoding="utf-8"?>
<ds:datastoreItem xmlns:ds="http://schemas.openxmlformats.org/officeDocument/2006/customXml" ds:itemID="{B0DD4758-9FC1-4A7E-AEEE-56F5593C6F68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185</Words>
  <Application>Microsoft Office PowerPoint</Application>
  <PresentationFormat>Näytössä katseltava diaesitys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Jkl_powerpoint_pohja</vt:lpstr>
      <vt:lpstr>Turvallisempi koulutie Jyväskylässä</vt:lpstr>
      <vt:lpstr>Hankkeen tausta ja tavoitteet</vt:lpstr>
      <vt:lpstr>Hankkeen sisältö (1/2)</vt:lpstr>
      <vt:lpstr>Hankkeen sisältö 2/2</vt:lpstr>
      <vt:lpstr>Hankkeen osallistujat</vt:lpstr>
      <vt:lpstr>Lisätietoja</vt:lpstr>
    </vt:vector>
  </TitlesOfParts>
  <Company>Jyväskylän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AIESOPIMUS</dc:title>
  <dc:creator>Jyvaskylan kaupunki</dc:creator>
  <cp:lastModifiedBy>Outi Vartiainen</cp:lastModifiedBy>
  <cp:revision>13</cp:revision>
  <dcterms:created xsi:type="dcterms:W3CDTF">2015-05-21T09:09:06Z</dcterms:created>
  <dcterms:modified xsi:type="dcterms:W3CDTF">2017-11-20T08:13:59Z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0x0101000EC482A17D284AEE8290D09FC0D2D6D200C589622A2BFC49F09A63EB8A0400625000A61671468641A24F9903C856E9C96988</vt:lpwstr>
  </property>
  <property fmtid="{D5CDD505-2E9C-101B-9397-08002B2CF9AE}" pid="3" name="od82ff796f8549e7b48b0e43c70930a6">
    <vt:lpwstr>Suomi|88d960e6-e76c-48a2-b607-f1600797b640</vt:lpwstr>
  </property>
  <property fmtid="{D5CDD505-2E9C-101B-9397-08002B2CF9AE}" pid="4" name="SaTyDocumentQuartal">
    <vt:lpwstr/>
  </property>
  <property fmtid="{D5CDD505-2E9C-101B-9397-08002B2CF9AE}" pid="5" name="SaTyDocumentOrganisation">
    <vt:lpwstr/>
  </property>
  <property fmtid="{D5CDD505-2E9C-101B-9397-08002B2CF9AE}" pid="6" name="SaTyDocumentMonth">
    <vt:lpwstr/>
  </property>
  <property fmtid="{D5CDD505-2E9C-101B-9397-08002B2CF9AE}" pid="7" name="eb88049090c34051aae092bae2056bc2">
    <vt:lpwstr/>
  </property>
  <property fmtid="{D5CDD505-2E9C-101B-9397-08002B2CF9AE}" pid="8" name="SaTyTosKeywords">
    <vt:lpwstr/>
  </property>
  <property fmtid="{D5CDD505-2E9C-101B-9397-08002B2CF9AE}" pid="9" name="SaTyDocumentLanguage">
    <vt:lpwstr>1;#Suomi|88d960e6-e76c-48a2-b607-f1600797b640</vt:lpwstr>
  </property>
  <property fmtid="{D5CDD505-2E9C-101B-9397-08002B2CF9AE}" pid="10" name="SaTyDocumentOtherTag">
    <vt:lpwstr/>
  </property>
  <property fmtid="{D5CDD505-2E9C-101B-9397-08002B2CF9AE}" pid="11" name="iq5q">
    <vt:lpwstr>Materiaalit</vt:lpwstr>
  </property>
  <property fmtid="{D5CDD505-2E9C-101B-9397-08002B2CF9AE}" pid="12" name="izv5">
    <vt:lpwstr>Esittelyt</vt:lpwstr>
  </property>
</Properties>
</file>